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BA0B72-6F82-EBDD-F179-CB3C7C56FC3D}" v="7" dt="2023-02-05T18:25:38.559"/>
    <p1510:client id="{98B1F85D-76D5-5A4B-65E7-3FDF1B8D8084}" v="37" dt="2023-02-04T17:38:10.607"/>
    <p1510:client id="{B3E17D88-7957-4864-A534-2DCFD1946DEF}" v="285" dt="2023-02-05T18:19:55.849"/>
    <p1510:client id="{D6D1464E-93F1-4D62-A7CD-834A2BED2B1C}" v="611" dt="2023-01-30T17:10:41.412"/>
    <p1510:client id="{E37DE0A7-67E4-5CB5-A1C0-794DD850E538}" v="30" dt="2023-02-05T18:32:00.029"/>
    <p1510:client id="{EF87A8EA-A882-25E6-2A62-00364F261DF2}" v="1" dt="2023-02-05T14:17:45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ckelsmüller Johannes" userId="S::johannes.heckelsmueller@studentfr.ch::5d6c3cbe-6a53-4f7a-b063-1b179b803549" providerId="AD" clId="Web-{98B1F85D-76D5-5A4B-65E7-3FDF1B8D8084}"/>
    <pc:docChg chg="modSld">
      <pc:chgData name="Heckelsmüller Johannes" userId="S::johannes.heckelsmueller@studentfr.ch::5d6c3cbe-6a53-4f7a-b063-1b179b803549" providerId="AD" clId="Web-{98B1F85D-76D5-5A4B-65E7-3FDF1B8D8084}" dt="2023-02-04T17:38:10.607" v="36" actId="20577"/>
      <pc:docMkLst>
        <pc:docMk/>
      </pc:docMkLst>
      <pc:sldChg chg="modSp">
        <pc:chgData name="Heckelsmüller Johannes" userId="S::johannes.heckelsmueller@studentfr.ch::5d6c3cbe-6a53-4f7a-b063-1b179b803549" providerId="AD" clId="Web-{98B1F85D-76D5-5A4B-65E7-3FDF1B8D8084}" dt="2023-02-04T17:38:10.607" v="36" actId="20577"/>
        <pc:sldMkLst>
          <pc:docMk/>
          <pc:sldMk cId="1056309667" sldId="262"/>
        </pc:sldMkLst>
        <pc:spChg chg="mod">
          <ac:chgData name="Heckelsmüller Johannes" userId="S::johannes.heckelsmueller@studentfr.ch::5d6c3cbe-6a53-4f7a-b063-1b179b803549" providerId="AD" clId="Web-{98B1F85D-76D5-5A4B-65E7-3FDF1B8D8084}" dt="2023-02-04T17:38:10.607" v="36" actId="20577"/>
          <ac:spMkLst>
            <pc:docMk/>
            <pc:sldMk cId="1056309667" sldId="262"/>
            <ac:spMk id="3" creationId="{E324E401-EB2F-447A-2080-E10815B1947A}"/>
          </ac:spMkLst>
        </pc:spChg>
      </pc:sldChg>
    </pc:docChg>
  </pc:docChgLst>
  <pc:docChgLst>
    <pc:chgData name="Gugler Kai" userId="S::kai.gugler@studentfr.ch::cff8c772-6d55-4b7f-943f-2d7f17194d37" providerId="AD" clId="Web-{EF87A8EA-A882-25E6-2A62-00364F261DF2}"/>
    <pc:docChg chg="modSld">
      <pc:chgData name="Gugler Kai" userId="S::kai.gugler@studentfr.ch::cff8c772-6d55-4b7f-943f-2d7f17194d37" providerId="AD" clId="Web-{EF87A8EA-A882-25E6-2A62-00364F261DF2}" dt="2023-02-05T14:17:45.464" v="0" actId="14100"/>
      <pc:docMkLst>
        <pc:docMk/>
      </pc:docMkLst>
      <pc:sldChg chg="modSp">
        <pc:chgData name="Gugler Kai" userId="S::kai.gugler@studentfr.ch::cff8c772-6d55-4b7f-943f-2d7f17194d37" providerId="AD" clId="Web-{EF87A8EA-A882-25E6-2A62-00364F261DF2}" dt="2023-02-05T14:17:45.464" v="0" actId="14100"/>
        <pc:sldMkLst>
          <pc:docMk/>
          <pc:sldMk cId="4280287565" sldId="259"/>
        </pc:sldMkLst>
        <pc:spChg chg="mod">
          <ac:chgData name="Gugler Kai" userId="S::kai.gugler@studentfr.ch::cff8c772-6d55-4b7f-943f-2d7f17194d37" providerId="AD" clId="Web-{EF87A8EA-A882-25E6-2A62-00364F261DF2}" dt="2023-02-05T14:17:45.464" v="0" actId="14100"/>
          <ac:spMkLst>
            <pc:docMk/>
            <pc:sldMk cId="4280287565" sldId="259"/>
            <ac:spMk id="2" creationId="{1A7863FB-27CC-37C9-C481-8E435D35287D}"/>
          </ac:spMkLst>
        </pc:spChg>
      </pc:sldChg>
    </pc:docChg>
  </pc:docChgLst>
  <pc:docChgLst>
    <pc:chgData name="Heckelsmüller Johannes" userId="S::johannes.heckelsmueller@studentfr.ch::5d6c3cbe-6a53-4f7a-b063-1b179b803549" providerId="AD" clId="Web-{B3E17D88-7957-4864-A534-2DCFD1946DEF}"/>
    <pc:docChg chg="modSld">
      <pc:chgData name="Heckelsmüller Johannes" userId="S::johannes.heckelsmueller@studentfr.ch::5d6c3cbe-6a53-4f7a-b063-1b179b803549" providerId="AD" clId="Web-{B3E17D88-7957-4864-A534-2DCFD1946DEF}" dt="2023-02-05T18:20:14.274" v="281"/>
      <pc:docMkLst>
        <pc:docMk/>
      </pc:docMkLst>
      <pc:sldChg chg="modSp">
        <pc:chgData name="Heckelsmüller Johannes" userId="S::johannes.heckelsmueller@studentfr.ch::5d6c3cbe-6a53-4f7a-b063-1b179b803549" providerId="AD" clId="Web-{B3E17D88-7957-4864-A534-2DCFD1946DEF}" dt="2023-02-05T18:13:22.605" v="248" actId="20577"/>
        <pc:sldMkLst>
          <pc:docMk/>
          <pc:sldMk cId="4280287565" sldId="259"/>
        </pc:sldMkLst>
        <pc:spChg chg="mod">
          <ac:chgData name="Heckelsmüller Johannes" userId="S::johannes.heckelsmueller@studentfr.ch::5d6c3cbe-6a53-4f7a-b063-1b179b803549" providerId="AD" clId="Web-{B3E17D88-7957-4864-A534-2DCFD1946DEF}" dt="2023-02-05T18:13:22.605" v="248" actId="20577"/>
          <ac:spMkLst>
            <pc:docMk/>
            <pc:sldMk cId="4280287565" sldId="259"/>
            <ac:spMk id="3" creationId="{BE963ECF-D651-AE28-7604-6905CBB90734}"/>
          </ac:spMkLst>
        </pc:spChg>
      </pc:sldChg>
      <pc:sldChg chg="addSp delSp modSp">
        <pc:chgData name="Heckelsmüller Johannes" userId="S::johannes.heckelsmueller@studentfr.ch::5d6c3cbe-6a53-4f7a-b063-1b179b803549" providerId="AD" clId="Web-{B3E17D88-7957-4864-A534-2DCFD1946DEF}" dt="2023-02-05T18:19:55.849" v="280"/>
        <pc:sldMkLst>
          <pc:docMk/>
          <pc:sldMk cId="2708351439" sldId="260"/>
        </pc:sldMkLst>
        <pc:spChg chg="mod">
          <ac:chgData name="Heckelsmüller Johannes" userId="S::johannes.heckelsmueller@studentfr.ch::5d6c3cbe-6a53-4f7a-b063-1b179b803549" providerId="AD" clId="Web-{B3E17D88-7957-4864-A534-2DCFD1946DEF}" dt="2023-02-05T18:13:28.995" v="249" actId="20577"/>
          <ac:spMkLst>
            <pc:docMk/>
            <pc:sldMk cId="2708351439" sldId="260"/>
            <ac:spMk id="3" creationId="{EC3B4263-F4B6-FEFE-22D6-AAFC797DBEDD}"/>
          </ac:spMkLst>
        </pc:spChg>
        <pc:picChg chg="add del mod">
          <ac:chgData name="Heckelsmüller Johannes" userId="S::johannes.heckelsmueller@studentfr.ch::5d6c3cbe-6a53-4f7a-b063-1b179b803549" providerId="AD" clId="Web-{B3E17D88-7957-4864-A534-2DCFD1946DEF}" dt="2023-02-05T18:19:55.849" v="280"/>
          <ac:picMkLst>
            <pc:docMk/>
            <pc:sldMk cId="2708351439" sldId="260"/>
            <ac:picMk id="4" creationId="{7DB8C07D-1261-44FA-EFBB-FF1011B47AB3}"/>
          </ac:picMkLst>
        </pc:picChg>
      </pc:sldChg>
      <pc:sldChg chg="addSp delSp modSp mod setBg">
        <pc:chgData name="Heckelsmüller Johannes" userId="S::johannes.heckelsmueller@studentfr.ch::5d6c3cbe-6a53-4f7a-b063-1b179b803549" providerId="AD" clId="Web-{B3E17D88-7957-4864-A534-2DCFD1946DEF}" dt="2023-02-05T18:20:14.274" v="281"/>
        <pc:sldMkLst>
          <pc:docMk/>
          <pc:sldMk cId="2086376826" sldId="261"/>
        </pc:sldMkLst>
        <pc:spChg chg="mod">
          <ac:chgData name="Heckelsmüller Johannes" userId="S::johannes.heckelsmueller@studentfr.ch::5d6c3cbe-6a53-4f7a-b063-1b179b803549" providerId="AD" clId="Web-{B3E17D88-7957-4864-A534-2DCFD1946DEF}" dt="2023-02-05T18:20:14.274" v="281"/>
          <ac:spMkLst>
            <pc:docMk/>
            <pc:sldMk cId="2086376826" sldId="261"/>
            <ac:spMk id="2" creationId="{93687516-F496-13DB-280B-F53AEC84289B}"/>
          </ac:spMkLst>
        </pc:spChg>
        <pc:spChg chg="mod">
          <ac:chgData name="Heckelsmüller Johannes" userId="S::johannes.heckelsmueller@studentfr.ch::5d6c3cbe-6a53-4f7a-b063-1b179b803549" providerId="AD" clId="Web-{B3E17D88-7957-4864-A534-2DCFD1946DEF}" dt="2023-02-05T18:20:14.274" v="281"/>
          <ac:spMkLst>
            <pc:docMk/>
            <pc:sldMk cId="2086376826" sldId="261"/>
            <ac:spMk id="3" creationId="{832C217F-8A76-E5D9-70EB-57781355C218}"/>
          </ac:spMkLst>
        </pc:spChg>
        <pc:spChg chg="add del">
          <ac:chgData name="Heckelsmüller Johannes" userId="S::johannes.heckelsmueller@studentfr.ch::5d6c3cbe-6a53-4f7a-b063-1b179b803549" providerId="AD" clId="Web-{B3E17D88-7957-4864-A534-2DCFD1946DEF}" dt="2023-02-05T18:20:14.274" v="281"/>
          <ac:spMkLst>
            <pc:docMk/>
            <pc:sldMk cId="2086376826" sldId="261"/>
            <ac:spMk id="10" creationId="{D009D6D5-DAC2-4A8B-A17A-E206B9012D09}"/>
          </ac:spMkLst>
        </pc:spChg>
        <pc:spChg chg="add">
          <ac:chgData name="Heckelsmüller Johannes" userId="S::johannes.heckelsmueller@studentfr.ch::5d6c3cbe-6a53-4f7a-b063-1b179b803549" providerId="AD" clId="Web-{B3E17D88-7957-4864-A534-2DCFD1946DEF}" dt="2023-02-05T18:20:14.274" v="281"/>
          <ac:spMkLst>
            <pc:docMk/>
            <pc:sldMk cId="2086376826" sldId="261"/>
            <ac:spMk id="15" creationId="{F13C74B1-5B17-4795-BED0-7140497B445A}"/>
          </ac:spMkLst>
        </pc:spChg>
        <pc:spChg chg="add">
          <ac:chgData name="Heckelsmüller Johannes" userId="S::johannes.heckelsmueller@studentfr.ch::5d6c3cbe-6a53-4f7a-b063-1b179b803549" providerId="AD" clId="Web-{B3E17D88-7957-4864-A534-2DCFD1946DEF}" dt="2023-02-05T18:20:14.274" v="281"/>
          <ac:spMkLst>
            <pc:docMk/>
            <pc:sldMk cId="2086376826" sldId="261"/>
            <ac:spMk id="17" creationId="{D4974D33-8DC5-464E-8C6D-BE58F0669C17}"/>
          </ac:spMkLst>
        </pc:spChg>
        <pc:picChg chg="add mod">
          <ac:chgData name="Heckelsmüller Johannes" userId="S::johannes.heckelsmueller@studentfr.ch::5d6c3cbe-6a53-4f7a-b063-1b179b803549" providerId="AD" clId="Web-{B3E17D88-7957-4864-A534-2DCFD1946DEF}" dt="2023-02-05T18:20:14.274" v="281"/>
          <ac:picMkLst>
            <pc:docMk/>
            <pc:sldMk cId="2086376826" sldId="261"/>
            <ac:picMk id="5" creationId="{9A337657-EBE4-911D-94C5-E57AA75A4F85}"/>
          </ac:picMkLst>
        </pc:picChg>
      </pc:sldChg>
      <pc:sldChg chg="modSp">
        <pc:chgData name="Heckelsmüller Johannes" userId="S::johannes.heckelsmueller@studentfr.ch::5d6c3cbe-6a53-4f7a-b063-1b179b803549" providerId="AD" clId="Web-{B3E17D88-7957-4864-A534-2DCFD1946DEF}" dt="2023-02-05T18:14:46.340" v="272" actId="20577"/>
        <pc:sldMkLst>
          <pc:docMk/>
          <pc:sldMk cId="1056309667" sldId="262"/>
        </pc:sldMkLst>
        <pc:spChg chg="mod">
          <ac:chgData name="Heckelsmüller Johannes" userId="S::johannes.heckelsmueller@studentfr.ch::5d6c3cbe-6a53-4f7a-b063-1b179b803549" providerId="AD" clId="Web-{B3E17D88-7957-4864-A534-2DCFD1946DEF}" dt="2023-02-05T18:14:46.340" v="272" actId="20577"/>
          <ac:spMkLst>
            <pc:docMk/>
            <pc:sldMk cId="1056309667" sldId="262"/>
            <ac:spMk id="3" creationId="{E324E401-EB2F-447A-2080-E10815B1947A}"/>
          </ac:spMkLst>
        </pc:spChg>
      </pc:sldChg>
      <pc:sldChg chg="addSp modSp mod setBg">
        <pc:chgData name="Heckelsmüller Johannes" userId="S::johannes.heckelsmueller@studentfr.ch::5d6c3cbe-6a53-4f7a-b063-1b179b803549" providerId="AD" clId="Web-{B3E17D88-7957-4864-A534-2DCFD1946DEF}" dt="2023-02-05T18:18:34.160" v="275"/>
        <pc:sldMkLst>
          <pc:docMk/>
          <pc:sldMk cId="1750635218" sldId="263"/>
        </pc:sldMkLst>
        <pc:spChg chg="mod">
          <ac:chgData name="Heckelsmüller Johannes" userId="S::johannes.heckelsmueller@studentfr.ch::5d6c3cbe-6a53-4f7a-b063-1b179b803549" providerId="AD" clId="Web-{B3E17D88-7957-4864-A534-2DCFD1946DEF}" dt="2023-02-05T18:18:34.160" v="275"/>
          <ac:spMkLst>
            <pc:docMk/>
            <pc:sldMk cId="1750635218" sldId="263"/>
            <ac:spMk id="2" creationId="{5AD5AA2E-9F6F-2F20-123B-CC0D066D1947}"/>
          </ac:spMkLst>
        </pc:spChg>
        <pc:spChg chg="mod">
          <ac:chgData name="Heckelsmüller Johannes" userId="S::johannes.heckelsmueller@studentfr.ch::5d6c3cbe-6a53-4f7a-b063-1b179b803549" providerId="AD" clId="Web-{B3E17D88-7957-4864-A534-2DCFD1946DEF}" dt="2023-02-05T18:18:34.160" v="275"/>
          <ac:spMkLst>
            <pc:docMk/>
            <pc:sldMk cId="1750635218" sldId="263"/>
            <ac:spMk id="3" creationId="{3E4821ED-8E9E-ED82-6080-38B0FA5E4B8E}"/>
          </ac:spMkLst>
        </pc:spChg>
        <pc:spChg chg="add">
          <ac:chgData name="Heckelsmüller Johannes" userId="S::johannes.heckelsmueller@studentfr.ch::5d6c3cbe-6a53-4f7a-b063-1b179b803549" providerId="AD" clId="Web-{B3E17D88-7957-4864-A534-2DCFD1946DEF}" dt="2023-02-05T18:18:34.160" v="275"/>
          <ac:spMkLst>
            <pc:docMk/>
            <pc:sldMk cId="1750635218" sldId="263"/>
            <ac:spMk id="9" creationId="{D009D6D5-DAC2-4A8B-A17A-E206B9012D09}"/>
          </ac:spMkLst>
        </pc:spChg>
        <pc:picChg chg="add mod">
          <ac:chgData name="Heckelsmüller Johannes" userId="S::johannes.heckelsmueller@studentfr.ch::5d6c3cbe-6a53-4f7a-b063-1b179b803549" providerId="AD" clId="Web-{B3E17D88-7957-4864-A534-2DCFD1946DEF}" dt="2023-02-05T18:18:34.160" v="275"/>
          <ac:picMkLst>
            <pc:docMk/>
            <pc:sldMk cId="1750635218" sldId="263"/>
            <ac:picMk id="4" creationId="{5907921D-5EF5-7694-6364-96EF4105F2E2}"/>
          </ac:picMkLst>
        </pc:picChg>
      </pc:sldChg>
    </pc:docChg>
  </pc:docChgLst>
  <pc:docChgLst>
    <pc:chgData name="Heckelsmüller Johannes" userId="S::johannes.heckelsmueller@studentfr.ch::5d6c3cbe-6a53-4f7a-b063-1b179b803549" providerId="AD" clId="Web-{35BA0B72-6F82-EBDD-F179-CB3C7C56FC3D}"/>
    <pc:docChg chg="modSld">
      <pc:chgData name="Heckelsmüller Johannes" userId="S::johannes.heckelsmueller@studentfr.ch::5d6c3cbe-6a53-4f7a-b063-1b179b803549" providerId="AD" clId="Web-{35BA0B72-6F82-EBDD-F179-CB3C7C56FC3D}" dt="2023-02-05T18:25:42.372" v="21"/>
      <pc:docMkLst>
        <pc:docMk/>
      </pc:docMkLst>
      <pc:sldChg chg="addSp delSp modSp">
        <pc:chgData name="Heckelsmüller Johannes" userId="S::johannes.heckelsmueller@studentfr.ch::5d6c3cbe-6a53-4f7a-b063-1b179b803549" providerId="AD" clId="Web-{35BA0B72-6F82-EBDD-F179-CB3C7C56FC3D}" dt="2023-02-05T18:24:36.183" v="12"/>
        <pc:sldMkLst>
          <pc:docMk/>
          <pc:sldMk cId="3646471039" sldId="258"/>
        </pc:sldMkLst>
        <pc:spChg chg="mod">
          <ac:chgData name="Heckelsmüller Johannes" userId="S::johannes.heckelsmueller@studentfr.ch::5d6c3cbe-6a53-4f7a-b063-1b179b803549" providerId="AD" clId="Web-{35BA0B72-6F82-EBDD-F179-CB3C7C56FC3D}" dt="2023-02-05T18:24:36.183" v="11"/>
          <ac:spMkLst>
            <pc:docMk/>
            <pc:sldMk cId="3646471039" sldId="258"/>
            <ac:spMk id="2" creationId="{5A308145-5C78-D289-DD04-613C0B8432A8}"/>
          </ac:spMkLst>
        </pc:spChg>
        <pc:spChg chg="mod">
          <ac:chgData name="Heckelsmüller Johannes" userId="S::johannes.heckelsmueller@studentfr.ch::5d6c3cbe-6a53-4f7a-b063-1b179b803549" providerId="AD" clId="Web-{35BA0B72-6F82-EBDD-F179-CB3C7C56FC3D}" dt="2023-02-05T18:24:36.183" v="11"/>
          <ac:spMkLst>
            <pc:docMk/>
            <pc:sldMk cId="3646471039" sldId="258"/>
            <ac:spMk id="3" creationId="{B50BA020-FB3D-F7F0-6666-83A9A405FB81}"/>
          </ac:spMkLst>
        </pc:spChg>
        <pc:spChg chg="add del">
          <ac:chgData name="Heckelsmüller Johannes" userId="S::johannes.heckelsmueller@studentfr.ch::5d6c3cbe-6a53-4f7a-b063-1b179b803549" providerId="AD" clId="Web-{35BA0B72-6F82-EBDD-F179-CB3C7C56FC3D}" dt="2023-02-05T18:24:36.183" v="12"/>
          <ac:spMkLst>
            <pc:docMk/>
            <pc:sldMk cId="3646471039" sldId="258"/>
            <ac:spMk id="39" creationId="{3CD9DF72-87A3-404E-A828-84CBF11A8303}"/>
          </ac:spMkLst>
        </pc:spChg>
        <pc:spChg chg="add del">
          <ac:chgData name="Heckelsmüller Johannes" userId="S::johannes.heckelsmueller@studentfr.ch::5d6c3cbe-6a53-4f7a-b063-1b179b803549" providerId="AD" clId="Web-{35BA0B72-6F82-EBDD-F179-CB3C7C56FC3D}" dt="2023-02-05T18:24:36.183" v="11"/>
          <ac:spMkLst>
            <pc:docMk/>
            <pc:sldMk cId="3646471039" sldId="258"/>
            <ac:spMk id="46" creationId="{D009D6D5-DAC2-4A8B-A17A-E206B9012D09}"/>
          </ac:spMkLst>
        </pc:spChg>
        <pc:spChg chg="add">
          <ac:chgData name="Heckelsmüller Johannes" userId="S::johannes.heckelsmueller@studentfr.ch::5d6c3cbe-6a53-4f7a-b063-1b179b803549" providerId="AD" clId="Web-{35BA0B72-6F82-EBDD-F179-CB3C7C56FC3D}" dt="2023-02-05T18:24:36.183" v="12"/>
          <ac:spMkLst>
            <pc:docMk/>
            <pc:sldMk cId="3646471039" sldId="258"/>
            <ac:spMk id="49" creationId="{3CD9DF72-87A3-404E-A828-84CBF11A8303}"/>
          </ac:spMkLst>
        </pc:spChg>
        <pc:picChg chg="mod ord">
          <ac:chgData name="Heckelsmüller Johannes" userId="S::johannes.heckelsmueller@studentfr.ch::5d6c3cbe-6a53-4f7a-b063-1b179b803549" providerId="AD" clId="Web-{35BA0B72-6F82-EBDD-F179-CB3C7C56FC3D}" dt="2023-02-05T18:24:36.183" v="11"/>
          <ac:picMkLst>
            <pc:docMk/>
            <pc:sldMk cId="3646471039" sldId="258"/>
            <ac:picMk id="6" creationId="{53B5E37D-55ED-C316-19AD-79CD48B86ACC}"/>
          </ac:picMkLst>
        </pc:picChg>
        <pc:cxnChg chg="add del">
          <ac:chgData name="Heckelsmüller Johannes" userId="S::johannes.heckelsmueller@studentfr.ch::5d6c3cbe-6a53-4f7a-b063-1b179b803549" providerId="AD" clId="Web-{35BA0B72-6F82-EBDD-F179-CB3C7C56FC3D}" dt="2023-02-05T18:24:36.183" v="12"/>
          <ac:cxnSpMkLst>
            <pc:docMk/>
            <pc:sldMk cId="3646471039" sldId="258"/>
            <ac:cxnSpMk id="41" creationId="{20E3A342-4D61-4E3F-AF90-1AB42AEB96CC}"/>
          </ac:cxnSpMkLst>
        </pc:cxnChg>
        <pc:cxnChg chg="add">
          <ac:chgData name="Heckelsmüller Johannes" userId="S::johannes.heckelsmueller@studentfr.ch::5d6c3cbe-6a53-4f7a-b063-1b179b803549" providerId="AD" clId="Web-{35BA0B72-6F82-EBDD-F179-CB3C7C56FC3D}" dt="2023-02-05T18:24:36.183" v="12"/>
          <ac:cxnSpMkLst>
            <pc:docMk/>
            <pc:sldMk cId="3646471039" sldId="258"/>
            <ac:cxnSpMk id="48" creationId="{20E3A342-4D61-4E3F-AF90-1AB42AEB96CC}"/>
          </ac:cxnSpMkLst>
        </pc:cxnChg>
      </pc:sldChg>
      <pc:sldChg chg="addSp delSp modSp">
        <pc:chgData name="Heckelsmüller Johannes" userId="S::johannes.heckelsmueller@studentfr.ch::5d6c3cbe-6a53-4f7a-b063-1b179b803549" providerId="AD" clId="Web-{35BA0B72-6F82-EBDD-F179-CB3C7C56FC3D}" dt="2023-02-05T18:25:16.231" v="19"/>
        <pc:sldMkLst>
          <pc:docMk/>
          <pc:sldMk cId="4280287565" sldId="259"/>
        </pc:sldMkLst>
        <pc:spChg chg="mod">
          <ac:chgData name="Heckelsmüller Johannes" userId="S::johannes.heckelsmueller@studentfr.ch::5d6c3cbe-6a53-4f7a-b063-1b179b803549" providerId="AD" clId="Web-{35BA0B72-6F82-EBDD-F179-CB3C7C56FC3D}" dt="2023-02-05T18:25:16.231" v="19"/>
          <ac:spMkLst>
            <pc:docMk/>
            <pc:sldMk cId="4280287565" sldId="259"/>
            <ac:spMk id="2" creationId="{1A7863FB-27CC-37C9-C481-8E435D35287D}"/>
          </ac:spMkLst>
        </pc:spChg>
        <pc:spChg chg="mod">
          <ac:chgData name="Heckelsmüller Johannes" userId="S::johannes.heckelsmueller@studentfr.ch::5d6c3cbe-6a53-4f7a-b063-1b179b803549" providerId="AD" clId="Web-{35BA0B72-6F82-EBDD-F179-CB3C7C56FC3D}" dt="2023-02-05T18:25:16.231" v="19"/>
          <ac:spMkLst>
            <pc:docMk/>
            <pc:sldMk cId="4280287565" sldId="259"/>
            <ac:spMk id="3" creationId="{BE963ECF-D651-AE28-7604-6905CBB90734}"/>
          </ac:spMkLst>
        </pc:spChg>
        <pc:spChg chg="del">
          <ac:chgData name="Heckelsmüller Johannes" userId="S::johannes.heckelsmueller@studentfr.ch::5d6c3cbe-6a53-4f7a-b063-1b179b803549" providerId="AD" clId="Web-{35BA0B72-6F82-EBDD-F179-CB3C7C56FC3D}" dt="2023-02-05T18:24:22.652" v="9"/>
          <ac:spMkLst>
            <pc:docMk/>
            <pc:sldMk cId="4280287565" sldId="259"/>
            <ac:spMk id="10" creationId="{04812C46-200A-4DEB-A05E-3ED6C68C2387}"/>
          </ac:spMkLst>
        </pc:spChg>
        <pc:spChg chg="del">
          <ac:chgData name="Heckelsmüller Johannes" userId="S::johannes.heckelsmueller@studentfr.ch::5d6c3cbe-6a53-4f7a-b063-1b179b803549" providerId="AD" clId="Web-{35BA0B72-6F82-EBDD-F179-CB3C7C56FC3D}" dt="2023-02-05T18:24:22.652" v="9"/>
          <ac:spMkLst>
            <pc:docMk/>
            <pc:sldMk cId="4280287565" sldId="259"/>
            <ac:spMk id="12" creationId="{D1EA859B-E555-4109-94F3-6700E046E008}"/>
          </ac:spMkLst>
        </pc:spChg>
        <pc:spChg chg="add del">
          <ac:chgData name="Heckelsmüller Johannes" userId="S::johannes.heckelsmueller@studentfr.ch::5d6c3cbe-6a53-4f7a-b063-1b179b803549" providerId="AD" clId="Web-{35BA0B72-6F82-EBDD-F179-CB3C7C56FC3D}" dt="2023-02-05T18:25:16.231" v="19"/>
          <ac:spMkLst>
            <pc:docMk/>
            <pc:sldMk cId="4280287565" sldId="259"/>
            <ac:spMk id="17" creationId="{D009D6D5-DAC2-4A8B-A17A-E206B9012D09}"/>
          </ac:spMkLst>
        </pc:spChg>
        <pc:spChg chg="add del">
          <ac:chgData name="Heckelsmüller Johannes" userId="S::johannes.heckelsmueller@studentfr.ch::5d6c3cbe-6a53-4f7a-b063-1b179b803549" providerId="AD" clId="Web-{35BA0B72-6F82-EBDD-F179-CB3C7C56FC3D}" dt="2023-02-05T18:25:16.231" v="18"/>
          <ac:spMkLst>
            <pc:docMk/>
            <pc:sldMk cId="4280287565" sldId="259"/>
            <ac:spMk id="22" creationId="{3CD9DF72-87A3-404E-A828-84CBF11A8303}"/>
          </ac:spMkLst>
        </pc:spChg>
        <pc:picChg chg="mod ord">
          <ac:chgData name="Heckelsmüller Johannes" userId="S::johannes.heckelsmueller@studentfr.ch::5d6c3cbe-6a53-4f7a-b063-1b179b803549" providerId="AD" clId="Web-{35BA0B72-6F82-EBDD-F179-CB3C7C56FC3D}" dt="2023-02-05T18:25:16.231" v="19"/>
          <ac:picMkLst>
            <pc:docMk/>
            <pc:sldMk cId="4280287565" sldId="259"/>
            <ac:picMk id="5" creationId="{F2B1B1F1-5140-B5B7-DFF7-D98CBA1764AA}"/>
          </ac:picMkLst>
        </pc:picChg>
        <pc:cxnChg chg="add del">
          <ac:chgData name="Heckelsmüller Johannes" userId="S::johannes.heckelsmueller@studentfr.ch::5d6c3cbe-6a53-4f7a-b063-1b179b803549" providerId="AD" clId="Web-{35BA0B72-6F82-EBDD-F179-CB3C7C56FC3D}" dt="2023-02-05T18:25:16.231" v="18"/>
          <ac:cxnSpMkLst>
            <pc:docMk/>
            <pc:sldMk cId="4280287565" sldId="259"/>
            <ac:cxnSpMk id="24" creationId="{20E3A342-4D61-4E3F-AF90-1AB42AEB96CC}"/>
          </ac:cxnSpMkLst>
        </pc:cxnChg>
        <pc:cxnChg chg="add">
          <ac:chgData name="Heckelsmüller Johannes" userId="S::johannes.heckelsmueller@studentfr.ch::5d6c3cbe-6a53-4f7a-b063-1b179b803549" providerId="AD" clId="Web-{35BA0B72-6F82-EBDD-F179-CB3C7C56FC3D}" dt="2023-02-05T18:25:16.231" v="19"/>
          <ac:cxnSpMkLst>
            <pc:docMk/>
            <pc:sldMk cId="4280287565" sldId="259"/>
            <ac:cxnSpMk id="26" creationId="{E4A809D5-3600-46D4-A466-67F2349A54FB}"/>
          </ac:cxnSpMkLst>
        </pc:cxnChg>
      </pc:sldChg>
      <pc:sldChg chg="addSp modSp mod setBg">
        <pc:chgData name="Heckelsmüller Johannes" userId="S::johannes.heckelsmueller@studentfr.ch::5d6c3cbe-6a53-4f7a-b063-1b179b803549" providerId="AD" clId="Web-{35BA0B72-6F82-EBDD-F179-CB3C7C56FC3D}" dt="2023-02-05T18:25:42.372" v="21"/>
        <pc:sldMkLst>
          <pc:docMk/>
          <pc:sldMk cId="2708351439" sldId="260"/>
        </pc:sldMkLst>
        <pc:spChg chg="mod">
          <ac:chgData name="Heckelsmüller Johannes" userId="S::johannes.heckelsmueller@studentfr.ch::5d6c3cbe-6a53-4f7a-b063-1b179b803549" providerId="AD" clId="Web-{35BA0B72-6F82-EBDD-F179-CB3C7C56FC3D}" dt="2023-02-05T18:25:42.372" v="21"/>
          <ac:spMkLst>
            <pc:docMk/>
            <pc:sldMk cId="2708351439" sldId="260"/>
            <ac:spMk id="2" creationId="{401B5D62-14FC-BD56-BCD8-94F8035F3266}"/>
          </ac:spMkLst>
        </pc:spChg>
        <pc:spChg chg="mod">
          <ac:chgData name="Heckelsmüller Johannes" userId="S::johannes.heckelsmueller@studentfr.ch::5d6c3cbe-6a53-4f7a-b063-1b179b803549" providerId="AD" clId="Web-{35BA0B72-6F82-EBDD-F179-CB3C7C56FC3D}" dt="2023-02-05T18:25:42.372" v="21"/>
          <ac:spMkLst>
            <pc:docMk/>
            <pc:sldMk cId="2708351439" sldId="260"/>
            <ac:spMk id="3" creationId="{EC3B4263-F4B6-FEFE-22D6-AAFC797DBEDD}"/>
          </ac:spMkLst>
        </pc:spChg>
        <pc:spChg chg="add">
          <ac:chgData name="Heckelsmüller Johannes" userId="S::johannes.heckelsmueller@studentfr.ch::5d6c3cbe-6a53-4f7a-b063-1b179b803549" providerId="AD" clId="Web-{35BA0B72-6F82-EBDD-F179-CB3C7C56FC3D}" dt="2023-02-05T18:25:42.372" v="21"/>
          <ac:spMkLst>
            <pc:docMk/>
            <pc:sldMk cId="2708351439" sldId="260"/>
            <ac:spMk id="9" creationId="{3CD9DF72-87A3-404E-A828-84CBF11A8303}"/>
          </ac:spMkLst>
        </pc:spChg>
        <pc:picChg chg="add mod ord">
          <ac:chgData name="Heckelsmüller Johannes" userId="S::johannes.heckelsmueller@studentfr.ch::5d6c3cbe-6a53-4f7a-b063-1b179b803549" providerId="AD" clId="Web-{35BA0B72-6F82-EBDD-F179-CB3C7C56FC3D}" dt="2023-02-05T18:25:42.372" v="21"/>
          <ac:picMkLst>
            <pc:docMk/>
            <pc:sldMk cId="2708351439" sldId="260"/>
            <ac:picMk id="4" creationId="{BA4ED071-0029-58E7-E1C3-15137A490B04}"/>
          </ac:picMkLst>
        </pc:picChg>
        <pc:cxnChg chg="add">
          <ac:chgData name="Heckelsmüller Johannes" userId="S::johannes.heckelsmueller@studentfr.ch::5d6c3cbe-6a53-4f7a-b063-1b179b803549" providerId="AD" clId="Web-{35BA0B72-6F82-EBDD-F179-CB3C7C56FC3D}" dt="2023-02-05T18:25:42.372" v="21"/>
          <ac:cxnSpMkLst>
            <pc:docMk/>
            <pc:sldMk cId="2708351439" sldId="260"/>
            <ac:cxnSpMk id="11" creationId="{20E3A342-4D61-4E3F-AF90-1AB42AEB96CC}"/>
          </ac:cxnSpMkLst>
        </pc:cxnChg>
      </pc:sldChg>
      <pc:sldChg chg="addSp delSp modSp">
        <pc:chgData name="Heckelsmüller Johannes" userId="S::johannes.heckelsmueller@studentfr.ch::5d6c3cbe-6a53-4f7a-b063-1b179b803549" providerId="AD" clId="Web-{35BA0B72-6F82-EBDD-F179-CB3C7C56FC3D}" dt="2023-02-05T18:25:01.371" v="16"/>
        <pc:sldMkLst>
          <pc:docMk/>
          <pc:sldMk cId="2086376826" sldId="261"/>
        </pc:sldMkLst>
        <pc:spChg chg="mod">
          <ac:chgData name="Heckelsmüller Johannes" userId="S::johannes.heckelsmueller@studentfr.ch::5d6c3cbe-6a53-4f7a-b063-1b179b803549" providerId="AD" clId="Web-{35BA0B72-6F82-EBDD-F179-CB3C7C56FC3D}" dt="2023-02-05T18:25:01.371" v="16"/>
          <ac:spMkLst>
            <pc:docMk/>
            <pc:sldMk cId="2086376826" sldId="261"/>
            <ac:spMk id="2" creationId="{93687516-F496-13DB-280B-F53AEC84289B}"/>
          </ac:spMkLst>
        </pc:spChg>
        <pc:spChg chg="mod">
          <ac:chgData name="Heckelsmüller Johannes" userId="S::johannes.heckelsmueller@studentfr.ch::5d6c3cbe-6a53-4f7a-b063-1b179b803549" providerId="AD" clId="Web-{35BA0B72-6F82-EBDD-F179-CB3C7C56FC3D}" dt="2023-02-05T18:25:01.371" v="16"/>
          <ac:spMkLst>
            <pc:docMk/>
            <pc:sldMk cId="2086376826" sldId="261"/>
            <ac:spMk id="3" creationId="{832C217F-8A76-E5D9-70EB-57781355C218}"/>
          </ac:spMkLst>
        </pc:spChg>
        <pc:spChg chg="del">
          <ac:chgData name="Heckelsmüller Johannes" userId="S::johannes.heckelsmueller@studentfr.ch::5d6c3cbe-6a53-4f7a-b063-1b179b803549" providerId="AD" clId="Web-{35BA0B72-6F82-EBDD-F179-CB3C7C56FC3D}" dt="2023-02-05T18:23:41.838" v="5"/>
          <ac:spMkLst>
            <pc:docMk/>
            <pc:sldMk cId="2086376826" sldId="261"/>
            <ac:spMk id="15" creationId="{F13C74B1-5B17-4795-BED0-7140497B445A}"/>
          </ac:spMkLst>
        </pc:spChg>
        <pc:spChg chg="del">
          <ac:chgData name="Heckelsmüller Johannes" userId="S::johannes.heckelsmueller@studentfr.ch::5d6c3cbe-6a53-4f7a-b063-1b179b803549" providerId="AD" clId="Web-{35BA0B72-6F82-EBDD-F179-CB3C7C56FC3D}" dt="2023-02-05T18:23:41.838" v="5"/>
          <ac:spMkLst>
            <pc:docMk/>
            <pc:sldMk cId="2086376826" sldId="261"/>
            <ac:spMk id="17" creationId="{D4974D33-8DC5-464E-8C6D-BE58F0669C17}"/>
          </ac:spMkLst>
        </pc:spChg>
        <pc:spChg chg="add del">
          <ac:chgData name="Heckelsmüller Johannes" userId="S::johannes.heckelsmueller@studentfr.ch::5d6c3cbe-6a53-4f7a-b063-1b179b803549" providerId="AD" clId="Web-{35BA0B72-6F82-EBDD-F179-CB3C7C56FC3D}" dt="2023-02-05T18:24:05.729" v="8"/>
          <ac:spMkLst>
            <pc:docMk/>
            <pc:sldMk cId="2086376826" sldId="261"/>
            <ac:spMk id="22" creationId="{3CD9DF72-87A3-404E-A828-84CBF11A8303}"/>
          </ac:spMkLst>
        </pc:spChg>
        <pc:spChg chg="add del">
          <ac:chgData name="Heckelsmüller Johannes" userId="S::johannes.heckelsmueller@studentfr.ch::5d6c3cbe-6a53-4f7a-b063-1b179b803549" providerId="AD" clId="Web-{35BA0B72-6F82-EBDD-F179-CB3C7C56FC3D}" dt="2023-02-05T18:25:01.371" v="16"/>
          <ac:spMkLst>
            <pc:docMk/>
            <pc:sldMk cId="2086376826" sldId="261"/>
            <ac:spMk id="29" creationId="{D009D6D5-DAC2-4A8B-A17A-E206B9012D09}"/>
          </ac:spMkLst>
        </pc:spChg>
        <pc:spChg chg="add">
          <ac:chgData name="Heckelsmüller Johannes" userId="S::johannes.heckelsmueller@studentfr.ch::5d6c3cbe-6a53-4f7a-b063-1b179b803549" providerId="AD" clId="Web-{35BA0B72-6F82-EBDD-F179-CB3C7C56FC3D}" dt="2023-02-05T18:25:01.371" v="16"/>
          <ac:spMkLst>
            <pc:docMk/>
            <pc:sldMk cId="2086376826" sldId="261"/>
            <ac:spMk id="34" creationId="{3CD9DF72-87A3-404E-A828-84CBF11A8303}"/>
          </ac:spMkLst>
        </pc:spChg>
        <pc:picChg chg="mod ord">
          <ac:chgData name="Heckelsmüller Johannes" userId="S::johannes.heckelsmueller@studentfr.ch::5d6c3cbe-6a53-4f7a-b063-1b179b803549" providerId="AD" clId="Web-{35BA0B72-6F82-EBDD-F179-CB3C7C56FC3D}" dt="2023-02-05T18:25:01.371" v="16"/>
          <ac:picMkLst>
            <pc:docMk/>
            <pc:sldMk cId="2086376826" sldId="261"/>
            <ac:picMk id="5" creationId="{9A337657-EBE4-911D-94C5-E57AA75A4F85}"/>
          </ac:picMkLst>
        </pc:picChg>
        <pc:cxnChg chg="add del">
          <ac:chgData name="Heckelsmüller Johannes" userId="S::johannes.heckelsmueller@studentfr.ch::5d6c3cbe-6a53-4f7a-b063-1b179b803549" providerId="AD" clId="Web-{35BA0B72-6F82-EBDD-F179-CB3C7C56FC3D}" dt="2023-02-05T18:24:05.729" v="8"/>
          <ac:cxnSpMkLst>
            <pc:docMk/>
            <pc:sldMk cId="2086376826" sldId="261"/>
            <ac:cxnSpMk id="24" creationId="{20E3A342-4D61-4E3F-AF90-1AB42AEB96CC}"/>
          </ac:cxnSpMkLst>
        </pc:cxnChg>
        <pc:cxnChg chg="add">
          <ac:chgData name="Heckelsmüller Johannes" userId="S::johannes.heckelsmueller@studentfr.ch::5d6c3cbe-6a53-4f7a-b063-1b179b803549" providerId="AD" clId="Web-{35BA0B72-6F82-EBDD-F179-CB3C7C56FC3D}" dt="2023-02-05T18:25:01.371" v="16"/>
          <ac:cxnSpMkLst>
            <pc:docMk/>
            <pc:sldMk cId="2086376826" sldId="261"/>
            <ac:cxnSpMk id="36" creationId="{20E3A342-4D61-4E3F-AF90-1AB42AEB96CC}"/>
          </ac:cxnSpMkLst>
        </pc:cxnChg>
      </pc:sldChg>
      <pc:sldChg chg="addSp delSp modSp mod setBg">
        <pc:chgData name="Heckelsmüller Johannes" userId="S::johannes.heckelsmueller@studentfr.ch::5d6c3cbe-6a53-4f7a-b063-1b179b803549" providerId="AD" clId="Web-{35BA0B72-6F82-EBDD-F179-CB3C7C56FC3D}" dt="2023-02-05T18:24:57.793" v="15"/>
        <pc:sldMkLst>
          <pc:docMk/>
          <pc:sldMk cId="1056309667" sldId="262"/>
        </pc:sldMkLst>
        <pc:spChg chg="mod">
          <ac:chgData name="Heckelsmüller Johannes" userId="S::johannes.heckelsmueller@studentfr.ch::5d6c3cbe-6a53-4f7a-b063-1b179b803549" providerId="AD" clId="Web-{35BA0B72-6F82-EBDD-F179-CB3C7C56FC3D}" dt="2023-02-05T18:24:57.793" v="15"/>
          <ac:spMkLst>
            <pc:docMk/>
            <pc:sldMk cId="1056309667" sldId="262"/>
            <ac:spMk id="2" creationId="{87E3C91F-D499-8690-9DEF-64926AFCEC39}"/>
          </ac:spMkLst>
        </pc:spChg>
        <pc:spChg chg="mod">
          <ac:chgData name="Heckelsmüller Johannes" userId="S::johannes.heckelsmueller@studentfr.ch::5d6c3cbe-6a53-4f7a-b063-1b179b803549" providerId="AD" clId="Web-{35BA0B72-6F82-EBDD-F179-CB3C7C56FC3D}" dt="2023-02-05T18:24:57.793" v="15"/>
          <ac:spMkLst>
            <pc:docMk/>
            <pc:sldMk cId="1056309667" sldId="262"/>
            <ac:spMk id="3" creationId="{E324E401-EB2F-447A-2080-E10815B1947A}"/>
          </ac:spMkLst>
        </pc:spChg>
        <pc:spChg chg="add del">
          <ac:chgData name="Heckelsmüller Johannes" userId="S::johannes.heckelsmueller@studentfr.ch::5d6c3cbe-6a53-4f7a-b063-1b179b803549" providerId="AD" clId="Web-{35BA0B72-6F82-EBDD-F179-CB3C7C56FC3D}" dt="2023-02-05T18:24:00.057" v="7"/>
          <ac:spMkLst>
            <pc:docMk/>
            <pc:sldMk cId="1056309667" sldId="262"/>
            <ac:spMk id="9" creationId="{3CD9DF72-87A3-404E-A828-84CBF11A8303}"/>
          </ac:spMkLst>
        </pc:spChg>
        <pc:spChg chg="add del">
          <ac:chgData name="Heckelsmüller Johannes" userId="S::johannes.heckelsmueller@studentfr.ch::5d6c3cbe-6a53-4f7a-b063-1b179b803549" providerId="AD" clId="Web-{35BA0B72-6F82-EBDD-F179-CB3C7C56FC3D}" dt="2023-02-05T18:24:57.793" v="15"/>
          <ac:spMkLst>
            <pc:docMk/>
            <pc:sldMk cId="1056309667" sldId="262"/>
            <ac:spMk id="16" creationId="{D009D6D5-DAC2-4A8B-A17A-E206B9012D09}"/>
          </ac:spMkLst>
        </pc:spChg>
        <pc:spChg chg="add">
          <ac:chgData name="Heckelsmüller Johannes" userId="S::johannes.heckelsmueller@studentfr.ch::5d6c3cbe-6a53-4f7a-b063-1b179b803549" providerId="AD" clId="Web-{35BA0B72-6F82-EBDD-F179-CB3C7C56FC3D}" dt="2023-02-05T18:24:57.793" v="15"/>
          <ac:spMkLst>
            <pc:docMk/>
            <pc:sldMk cId="1056309667" sldId="262"/>
            <ac:spMk id="21" creationId="{3CD9DF72-87A3-404E-A828-84CBF11A8303}"/>
          </ac:spMkLst>
        </pc:spChg>
        <pc:picChg chg="add mod ord">
          <ac:chgData name="Heckelsmüller Johannes" userId="S::johannes.heckelsmueller@studentfr.ch::5d6c3cbe-6a53-4f7a-b063-1b179b803549" providerId="AD" clId="Web-{35BA0B72-6F82-EBDD-F179-CB3C7C56FC3D}" dt="2023-02-05T18:24:57.793" v="15"/>
          <ac:picMkLst>
            <pc:docMk/>
            <pc:sldMk cId="1056309667" sldId="262"/>
            <ac:picMk id="4" creationId="{FC160100-445F-58C7-BEFF-CEDEB0CAE168}"/>
          </ac:picMkLst>
        </pc:picChg>
        <pc:cxnChg chg="add del">
          <ac:chgData name="Heckelsmüller Johannes" userId="S::johannes.heckelsmueller@studentfr.ch::5d6c3cbe-6a53-4f7a-b063-1b179b803549" providerId="AD" clId="Web-{35BA0B72-6F82-EBDD-F179-CB3C7C56FC3D}" dt="2023-02-05T18:24:00.057" v="7"/>
          <ac:cxnSpMkLst>
            <pc:docMk/>
            <pc:sldMk cId="1056309667" sldId="262"/>
            <ac:cxnSpMk id="11" creationId="{20E3A342-4D61-4E3F-AF90-1AB42AEB96CC}"/>
          </ac:cxnSpMkLst>
        </pc:cxnChg>
        <pc:cxnChg chg="add">
          <ac:chgData name="Heckelsmüller Johannes" userId="S::johannes.heckelsmueller@studentfr.ch::5d6c3cbe-6a53-4f7a-b063-1b179b803549" providerId="AD" clId="Web-{35BA0B72-6F82-EBDD-F179-CB3C7C56FC3D}" dt="2023-02-05T18:24:57.793" v="15"/>
          <ac:cxnSpMkLst>
            <pc:docMk/>
            <pc:sldMk cId="1056309667" sldId="262"/>
            <ac:cxnSpMk id="23" creationId="{20E3A342-4D61-4E3F-AF90-1AB42AEB96CC}"/>
          </ac:cxnSpMkLst>
        </pc:cxnChg>
      </pc:sldChg>
      <pc:sldChg chg="addSp delSp modSp addAnim">
        <pc:chgData name="Heckelsmüller Johannes" userId="S::johannes.heckelsmueller@studentfr.ch::5d6c3cbe-6a53-4f7a-b063-1b179b803549" providerId="AD" clId="Web-{35BA0B72-6F82-EBDD-F179-CB3C7C56FC3D}" dt="2023-02-05T18:24:51.668" v="14"/>
        <pc:sldMkLst>
          <pc:docMk/>
          <pc:sldMk cId="1750635218" sldId="263"/>
        </pc:sldMkLst>
        <pc:spChg chg="mod">
          <ac:chgData name="Heckelsmüller Johannes" userId="S::johannes.heckelsmueller@studentfr.ch::5d6c3cbe-6a53-4f7a-b063-1b179b803549" providerId="AD" clId="Web-{35BA0B72-6F82-EBDD-F179-CB3C7C56FC3D}" dt="2023-02-05T18:24:51.668" v="13"/>
          <ac:spMkLst>
            <pc:docMk/>
            <pc:sldMk cId="1750635218" sldId="263"/>
            <ac:spMk id="2" creationId="{5AD5AA2E-9F6F-2F20-123B-CC0D066D1947}"/>
          </ac:spMkLst>
        </pc:spChg>
        <pc:spChg chg="mod">
          <ac:chgData name="Heckelsmüller Johannes" userId="S::johannes.heckelsmueller@studentfr.ch::5d6c3cbe-6a53-4f7a-b063-1b179b803549" providerId="AD" clId="Web-{35BA0B72-6F82-EBDD-F179-CB3C7C56FC3D}" dt="2023-02-05T18:24:51.668" v="13"/>
          <ac:spMkLst>
            <pc:docMk/>
            <pc:sldMk cId="1750635218" sldId="263"/>
            <ac:spMk id="3" creationId="{3E4821ED-8E9E-ED82-6080-38B0FA5E4B8E}"/>
          </ac:spMkLst>
        </pc:spChg>
        <pc:spChg chg="del">
          <ac:chgData name="Heckelsmüller Johannes" userId="S::johannes.heckelsmueller@studentfr.ch::5d6c3cbe-6a53-4f7a-b063-1b179b803549" providerId="AD" clId="Web-{35BA0B72-6F82-EBDD-F179-CB3C7C56FC3D}" dt="2023-02-05T18:23:55.885" v="6"/>
          <ac:spMkLst>
            <pc:docMk/>
            <pc:sldMk cId="1750635218" sldId="263"/>
            <ac:spMk id="9" creationId="{D009D6D5-DAC2-4A8B-A17A-E206B9012D09}"/>
          </ac:spMkLst>
        </pc:spChg>
        <pc:spChg chg="add del">
          <ac:chgData name="Heckelsmüller Johannes" userId="S::johannes.heckelsmueller@studentfr.ch::5d6c3cbe-6a53-4f7a-b063-1b179b803549" providerId="AD" clId="Web-{35BA0B72-6F82-EBDD-F179-CB3C7C56FC3D}" dt="2023-02-05T18:24:51.668" v="13"/>
          <ac:spMkLst>
            <pc:docMk/>
            <pc:sldMk cId="1750635218" sldId="263"/>
            <ac:spMk id="14" creationId="{D009D6D5-DAC2-4A8B-A17A-E206B9012D09}"/>
          </ac:spMkLst>
        </pc:spChg>
        <pc:spChg chg="add">
          <ac:chgData name="Heckelsmüller Johannes" userId="S::johannes.heckelsmueller@studentfr.ch::5d6c3cbe-6a53-4f7a-b063-1b179b803549" providerId="AD" clId="Web-{35BA0B72-6F82-EBDD-F179-CB3C7C56FC3D}" dt="2023-02-05T18:24:51.668" v="13"/>
          <ac:spMkLst>
            <pc:docMk/>
            <pc:sldMk cId="1750635218" sldId="263"/>
            <ac:spMk id="19" creationId="{3CD9DF72-87A3-404E-A828-84CBF11A8303}"/>
          </ac:spMkLst>
        </pc:spChg>
        <pc:picChg chg="mod ord">
          <ac:chgData name="Heckelsmüller Johannes" userId="S::johannes.heckelsmueller@studentfr.ch::5d6c3cbe-6a53-4f7a-b063-1b179b803549" providerId="AD" clId="Web-{35BA0B72-6F82-EBDD-F179-CB3C7C56FC3D}" dt="2023-02-05T18:24:51.668" v="13"/>
          <ac:picMkLst>
            <pc:docMk/>
            <pc:sldMk cId="1750635218" sldId="263"/>
            <ac:picMk id="4" creationId="{5907921D-5EF5-7694-6364-96EF4105F2E2}"/>
          </ac:picMkLst>
        </pc:picChg>
        <pc:cxnChg chg="add">
          <ac:chgData name="Heckelsmüller Johannes" userId="S::johannes.heckelsmueller@studentfr.ch::5d6c3cbe-6a53-4f7a-b063-1b179b803549" providerId="AD" clId="Web-{35BA0B72-6F82-EBDD-F179-CB3C7C56FC3D}" dt="2023-02-05T18:24:51.668" v="13"/>
          <ac:cxnSpMkLst>
            <pc:docMk/>
            <pc:sldMk cId="1750635218" sldId="263"/>
            <ac:cxnSpMk id="21" creationId="{20E3A342-4D61-4E3F-AF90-1AB42AEB96CC}"/>
          </ac:cxnSpMkLst>
        </pc:cxnChg>
      </pc:sldChg>
    </pc:docChg>
  </pc:docChgLst>
  <pc:docChgLst>
    <pc:chgData name="Gugler Kai" userId="S::kai.gugler@studentfr.ch::cff8c772-6d55-4b7f-943f-2d7f17194d37" providerId="AD" clId="Web-{D6D1464E-93F1-4D62-A7CD-834A2BED2B1C}"/>
    <pc:docChg chg="addSld modSld">
      <pc:chgData name="Gugler Kai" userId="S::kai.gugler@studentfr.ch::cff8c772-6d55-4b7f-943f-2d7f17194d37" providerId="AD" clId="Web-{D6D1464E-93F1-4D62-A7CD-834A2BED2B1C}" dt="2023-01-30T17:10:47.240" v="606"/>
      <pc:docMkLst>
        <pc:docMk/>
      </pc:docMkLst>
      <pc:sldChg chg="addSp delSp modSp mod setBg addAnim setClrOvrMap">
        <pc:chgData name="Gugler Kai" userId="S::kai.gugler@studentfr.ch::cff8c772-6d55-4b7f-943f-2d7f17194d37" providerId="AD" clId="Web-{D6D1464E-93F1-4D62-A7CD-834A2BED2B1C}" dt="2023-01-30T17:08:03.426" v="581"/>
        <pc:sldMkLst>
          <pc:docMk/>
          <pc:sldMk cId="1577499883" sldId="256"/>
        </pc:sldMkLst>
        <pc:spChg chg="mod">
          <ac:chgData name="Gugler Kai" userId="S::kai.gugler@studentfr.ch::cff8c772-6d55-4b7f-943f-2d7f17194d37" providerId="AD" clId="Web-{D6D1464E-93F1-4D62-A7CD-834A2BED2B1C}" dt="2023-01-30T17:08:03.426" v="581"/>
          <ac:spMkLst>
            <pc:docMk/>
            <pc:sldMk cId="1577499883" sldId="256"/>
            <ac:spMk id="2" creationId="{00000000-0000-0000-0000-000000000000}"/>
          </ac:spMkLst>
        </pc:spChg>
        <pc:spChg chg="mod">
          <ac:chgData name="Gugler Kai" userId="S::kai.gugler@studentfr.ch::cff8c772-6d55-4b7f-943f-2d7f17194d37" providerId="AD" clId="Web-{D6D1464E-93F1-4D62-A7CD-834A2BED2B1C}" dt="2023-01-30T17:08:03.426" v="581"/>
          <ac:spMkLst>
            <pc:docMk/>
            <pc:sldMk cId="1577499883" sldId="256"/>
            <ac:spMk id="3" creationId="{00000000-0000-0000-0000-000000000000}"/>
          </ac:spMkLst>
        </pc:spChg>
        <pc:spChg chg="add del">
          <ac:chgData name="Gugler Kai" userId="S::kai.gugler@studentfr.ch::cff8c772-6d55-4b7f-943f-2d7f17194d37" providerId="AD" clId="Web-{D6D1464E-93F1-4D62-A7CD-834A2BED2B1C}" dt="2023-01-30T17:07:06.082" v="572"/>
          <ac:spMkLst>
            <pc:docMk/>
            <pc:sldMk cId="1577499883" sldId="256"/>
            <ac:spMk id="9" creationId="{C1DD1A8A-57D5-4A81-AD04-532B043C5611}"/>
          </ac:spMkLst>
        </pc:spChg>
        <pc:spChg chg="add del">
          <ac:chgData name="Gugler Kai" userId="S::kai.gugler@studentfr.ch::cff8c772-6d55-4b7f-943f-2d7f17194d37" providerId="AD" clId="Web-{D6D1464E-93F1-4D62-A7CD-834A2BED2B1C}" dt="2023-01-30T17:07:06.082" v="572"/>
          <ac:spMkLst>
            <pc:docMk/>
            <pc:sldMk cId="1577499883" sldId="256"/>
            <ac:spMk id="11" creationId="{007891EC-4501-44ED-A8C8-B11B6DB767AB}"/>
          </ac:spMkLst>
        </pc:spChg>
        <pc:spChg chg="add del">
          <ac:chgData name="Gugler Kai" userId="S::kai.gugler@studentfr.ch::cff8c772-6d55-4b7f-943f-2d7f17194d37" providerId="AD" clId="Web-{D6D1464E-93F1-4D62-A7CD-834A2BED2B1C}" dt="2023-01-30T17:08:03.426" v="581"/>
          <ac:spMkLst>
            <pc:docMk/>
            <pc:sldMk cId="1577499883" sldId="256"/>
            <ac:spMk id="13" creationId="{E49CC64F-7275-4E33-961B-0C5CDC439875}"/>
          </ac:spMkLst>
        </pc:spChg>
        <pc:spChg chg="add del">
          <ac:chgData name="Gugler Kai" userId="S::kai.gugler@studentfr.ch::cff8c772-6d55-4b7f-943f-2d7f17194d37" providerId="AD" clId="Web-{D6D1464E-93F1-4D62-A7CD-834A2BED2B1C}" dt="2023-01-30T17:08:03.411" v="580"/>
          <ac:spMkLst>
            <pc:docMk/>
            <pc:sldMk cId="1577499883" sldId="256"/>
            <ac:spMk id="18" creationId="{71B2258F-86CA-4D4D-8270-BC05FCDEBFB3}"/>
          </ac:spMkLst>
        </pc:spChg>
        <pc:spChg chg="add">
          <ac:chgData name="Gugler Kai" userId="S::kai.gugler@studentfr.ch::cff8c772-6d55-4b7f-943f-2d7f17194d37" providerId="AD" clId="Web-{D6D1464E-93F1-4D62-A7CD-834A2BED2B1C}" dt="2023-01-30T17:08:03.426" v="581"/>
          <ac:spMkLst>
            <pc:docMk/>
            <pc:sldMk cId="1577499883" sldId="256"/>
            <ac:spMk id="21" creationId="{87CC2527-562A-4F69-B487-4371E5B243E7}"/>
          </ac:spMkLst>
        </pc:spChg>
        <pc:picChg chg="add mod ord">
          <ac:chgData name="Gugler Kai" userId="S::kai.gugler@studentfr.ch::cff8c772-6d55-4b7f-943f-2d7f17194d37" providerId="AD" clId="Web-{D6D1464E-93F1-4D62-A7CD-834A2BED2B1C}" dt="2023-01-30T17:08:03.426" v="581"/>
          <ac:picMkLst>
            <pc:docMk/>
            <pc:sldMk cId="1577499883" sldId="256"/>
            <ac:picMk id="4" creationId="{74EE3FD4-B8F2-90A1-3619-87245E95D55F}"/>
          </ac:picMkLst>
        </pc:picChg>
        <pc:picChg chg="add del">
          <ac:chgData name="Gugler Kai" userId="S::kai.gugler@studentfr.ch::cff8c772-6d55-4b7f-943f-2d7f17194d37" providerId="AD" clId="Web-{D6D1464E-93F1-4D62-A7CD-834A2BED2B1C}" dt="2023-01-30T17:07:06.082" v="572"/>
          <ac:picMkLst>
            <pc:docMk/>
            <pc:sldMk cId="1577499883" sldId="256"/>
            <ac:picMk id="5" creationId="{84F52872-070F-C813-8462-E6E8E0A1ABE4}"/>
          </ac:picMkLst>
        </pc:picChg>
        <pc:picChg chg="add del">
          <ac:chgData name="Gugler Kai" userId="S::kai.gugler@studentfr.ch::cff8c772-6d55-4b7f-943f-2d7f17194d37" providerId="AD" clId="Web-{D6D1464E-93F1-4D62-A7CD-834A2BED2B1C}" dt="2023-01-30T17:07:52.629" v="576"/>
          <ac:picMkLst>
            <pc:docMk/>
            <pc:sldMk cId="1577499883" sldId="256"/>
            <ac:picMk id="14" creationId="{8A535822-E953-1DF4-43C3-B2E85428AFD1}"/>
          </ac:picMkLst>
        </pc:picChg>
        <pc:cxnChg chg="add">
          <ac:chgData name="Gugler Kai" userId="S::kai.gugler@studentfr.ch::cff8c772-6d55-4b7f-943f-2d7f17194d37" providerId="AD" clId="Web-{D6D1464E-93F1-4D62-A7CD-834A2BED2B1C}" dt="2023-01-30T17:08:03.426" v="581"/>
          <ac:cxnSpMkLst>
            <pc:docMk/>
            <pc:sldMk cId="1577499883" sldId="256"/>
            <ac:cxnSpMk id="20" creationId="{BCDAEC91-5BCE-4B55-9CC0-43EF94CB734B}"/>
          </ac:cxnSpMkLst>
        </pc:cxnChg>
      </pc:sldChg>
      <pc:sldChg chg="addSp modSp new mod setBg">
        <pc:chgData name="Gugler Kai" userId="S::kai.gugler@studentfr.ch::cff8c772-6d55-4b7f-943f-2d7f17194d37" providerId="AD" clId="Web-{D6D1464E-93F1-4D62-A7CD-834A2BED2B1C}" dt="2023-01-30T17:08:25.833" v="583"/>
        <pc:sldMkLst>
          <pc:docMk/>
          <pc:sldMk cId="1442252829" sldId="257"/>
        </pc:sldMkLst>
        <pc:spChg chg="mod">
          <ac:chgData name="Gugler Kai" userId="S::kai.gugler@studentfr.ch::cff8c772-6d55-4b7f-943f-2d7f17194d37" providerId="AD" clId="Web-{D6D1464E-93F1-4D62-A7CD-834A2BED2B1C}" dt="2023-01-30T17:08:25.833" v="583"/>
          <ac:spMkLst>
            <pc:docMk/>
            <pc:sldMk cId="1442252829" sldId="257"/>
            <ac:spMk id="2" creationId="{2F9E8AE6-608C-5A18-52B3-7B90CC105941}"/>
          </ac:spMkLst>
        </pc:spChg>
        <pc:spChg chg="mod">
          <ac:chgData name="Gugler Kai" userId="S::kai.gugler@studentfr.ch::cff8c772-6d55-4b7f-943f-2d7f17194d37" providerId="AD" clId="Web-{D6D1464E-93F1-4D62-A7CD-834A2BED2B1C}" dt="2023-01-30T17:08:25.833" v="583"/>
          <ac:spMkLst>
            <pc:docMk/>
            <pc:sldMk cId="1442252829" sldId="257"/>
            <ac:spMk id="3" creationId="{548AF4ED-5067-165C-C686-B437FFEE8070}"/>
          </ac:spMkLst>
        </pc:spChg>
        <pc:spChg chg="add">
          <ac:chgData name="Gugler Kai" userId="S::kai.gugler@studentfr.ch::cff8c772-6d55-4b7f-943f-2d7f17194d37" providerId="AD" clId="Web-{D6D1464E-93F1-4D62-A7CD-834A2BED2B1C}" dt="2023-01-30T17:08:25.833" v="583"/>
          <ac:spMkLst>
            <pc:docMk/>
            <pc:sldMk cId="1442252829" sldId="257"/>
            <ac:spMk id="9" creationId="{5E39A796-BE83-48B1-B33F-35C4A32AAB57}"/>
          </ac:spMkLst>
        </pc:spChg>
        <pc:spChg chg="add">
          <ac:chgData name="Gugler Kai" userId="S::kai.gugler@studentfr.ch::cff8c772-6d55-4b7f-943f-2d7f17194d37" providerId="AD" clId="Web-{D6D1464E-93F1-4D62-A7CD-834A2BED2B1C}" dt="2023-01-30T17:08:25.833" v="583"/>
          <ac:spMkLst>
            <pc:docMk/>
            <pc:sldMk cId="1442252829" sldId="257"/>
            <ac:spMk id="11" creationId="{72F84B47-E267-4194-8194-831DB7B5547F}"/>
          </ac:spMkLst>
        </pc:spChg>
        <pc:picChg chg="add mod">
          <ac:chgData name="Gugler Kai" userId="S::kai.gugler@studentfr.ch::cff8c772-6d55-4b7f-943f-2d7f17194d37" providerId="AD" clId="Web-{D6D1464E-93F1-4D62-A7CD-834A2BED2B1C}" dt="2023-01-30T17:08:25.833" v="583"/>
          <ac:picMkLst>
            <pc:docMk/>
            <pc:sldMk cId="1442252829" sldId="257"/>
            <ac:picMk id="4" creationId="{9CDF4AFB-7D27-9EAD-4111-0F2B45E0CAD3}"/>
          </ac:picMkLst>
        </pc:picChg>
      </pc:sldChg>
      <pc:sldChg chg="addSp delSp modSp new mod setBg">
        <pc:chgData name="Gugler Kai" userId="S::kai.gugler@studentfr.ch::cff8c772-6d55-4b7f-943f-2d7f17194d37" providerId="AD" clId="Web-{D6D1464E-93F1-4D62-A7CD-834A2BED2B1C}" dt="2023-01-30T17:10:43.662" v="605"/>
        <pc:sldMkLst>
          <pc:docMk/>
          <pc:sldMk cId="3646471039" sldId="258"/>
        </pc:sldMkLst>
        <pc:spChg chg="mod">
          <ac:chgData name="Gugler Kai" userId="S::kai.gugler@studentfr.ch::cff8c772-6d55-4b7f-943f-2d7f17194d37" providerId="AD" clId="Web-{D6D1464E-93F1-4D62-A7CD-834A2BED2B1C}" dt="2023-01-30T17:10:43.662" v="605"/>
          <ac:spMkLst>
            <pc:docMk/>
            <pc:sldMk cId="3646471039" sldId="258"/>
            <ac:spMk id="2" creationId="{5A308145-5C78-D289-DD04-613C0B8432A8}"/>
          </ac:spMkLst>
        </pc:spChg>
        <pc:spChg chg="mod ord">
          <ac:chgData name="Gugler Kai" userId="S::kai.gugler@studentfr.ch::cff8c772-6d55-4b7f-943f-2d7f17194d37" providerId="AD" clId="Web-{D6D1464E-93F1-4D62-A7CD-834A2BED2B1C}" dt="2023-01-30T17:10:43.662" v="605"/>
          <ac:spMkLst>
            <pc:docMk/>
            <pc:sldMk cId="3646471039" sldId="258"/>
            <ac:spMk id="3" creationId="{B50BA020-FB3D-F7F0-6666-83A9A405FB81}"/>
          </ac:spMkLst>
        </pc:spChg>
        <pc:spChg chg="add del">
          <ac:chgData name="Gugler Kai" userId="S::kai.gugler@studentfr.ch::cff8c772-6d55-4b7f-943f-2d7f17194d37" providerId="AD" clId="Web-{D6D1464E-93F1-4D62-A7CD-834A2BED2B1C}" dt="2023-01-30T17:09:15.536" v="586"/>
          <ac:spMkLst>
            <pc:docMk/>
            <pc:sldMk cId="3646471039" sldId="258"/>
            <ac:spMk id="9" creationId="{5E39A796-BE83-48B1-B33F-35C4A32AAB57}"/>
          </ac:spMkLst>
        </pc:spChg>
        <pc:spChg chg="add del">
          <ac:chgData name="Gugler Kai" userId="S::kai.gugler@studentfr.ch::cff8c772-6d55-4b7f-943f-2d7f17194d37" providerId="AD" clId="Web-{D6D1464E-93F1-4D62-A7CD-834A2BED2B1C}" dt="2023-01-30T17:09:15.536" v="586"/>
          <ac:spMkLst>
            <pc:docMk/>
            <pc:sldMk cId="3646471039" sldId="258"/>
            <ac:spMk id="11" creationId="{72F84B47-E267-4194-8194-831DB7B5547F}"/>
          </ac:spMkLst>
        </pc:spChg>
        <pc:spChg chg="add del">
          <ac:chgData name="Gugler Kai" userId="S::kai.gugler@studentfr.ch::cff8c772-6d55-4b7f-943f-2d7f17194d37" providerId="AD" clId="Web-{D6D1464E-93F1-4D62-A7CD-834A2BED2B1C}" dt="2023-01-30T17:09:24.083" v="589"/>
          <ac:spMkLst>
            <pc:docMk/>
            <pc:sldMk cId="3646471039" sldId="258"/>
            <ac:spMk id="13" creationId="{E659831F-0D9A-4C63-9EBB-8435B85A440F}"/>
          </ac:spMkLst>
        </pc:spChg>
        <pc:spChg chg="add del">
          <ac:chgData name="Gugler Kai" userId="S::kai.gugler@studentfr.ch::cff8c772-6d55-4b7f-943f-2d7f17194d37" providerId="AD" clId="Web-{D6D1464E-93F1-4D62-A7CD-834A2BED2B1C}" dt="2023-01-30T17:09:24.083" v="589"/>
          <ac:spMkLst>
            <pc:docMk/>
            <pc:sldMk cId="3646471039" sldId="258"/>
            <ac:spMk id="14" creationId="{9D80C9EF-3CC6-4ECC-9C2D-9D0396C96ED9}"/>
          </ac:spMkLst>
        </pc:spChg>
        <pc:spChg chg="add del">
          <ac:chgData name="Gugler Kai" userId="S::kai.gugler@studentfr.ch::cff8c772-6d55-4b7f-943f-2d7f17194d37" providerId="AD" clId="Web-{D6D1464E-93F1-4D62-A7CD-834A2BED2B1C}" dt="2023-01-30T17:09:24.083" v="589"/>
          <ac:spMkLst>
            <pc:docMk/>
            <pc:sldMk cId="3646471039" sldId="258"/>
            <ac:spMk id="15" creationId="{5A55FBCD-CD42-40F5-8A1B-3203F9CAEEAA}"/>
          </ac:spMkLst>
        </pc:spChg>
        <pc:spChg chg="add del">
          <ac:chgData name="Gugler Kai" userId="S::kai.gugler@studentfr.ch::cff8c772-6d55-4b7f-943f-2d7f17194d37" providerId="AD" clId="Web-{D6D1464E-93F1-4D62-A7CD-834A2BED2B1C}" dt="2023-01-30T17:09:24.083" v="589"/>
          <ac:spMkLst>
            <pc:docMk/>
            <pc:sldMk cId="3646471039" sldId="258"/>
            <ac:spMk id="16" creationId="{5DA32751-37A2-45C0-BE94-63D375E27003}"/>
          </ac:spMkLst>
        </pc:spChg>
        <pc:spChg chg="add del">
          <ac:chgData name="Gugler Kai" userId="S::kai.gugler@studentfr.ch::cff8c772-6d55-4b7f-943f-2d7f17194d37" providerId="AD" clId="Web-{D6D1464E-93F1-4D62-A7CD-834A2BED2B1C}" dt="2023-01-30T17:09:37.427" v="591"/>
          <ac:spMkLst>
            <pc:docMk/>
            <pc:sldMk cId="3646471039" sldId="258"/>
            <ac:spMk id="21" creationId="{6D6CDB20-394C-4D51-9C5B-8751E21338DC}"/>
          </ac:spMkLst>
        </pc:spChg>
        <pc:spChg chg="add del">
          <ac:chgData name="Gugler Kai" userId="S::kai.gugler@studentfr.ch::cff8c772-6d55-4b7f-943f-2d7f17194d37" providerId="AD" clId="Web-{D6D1464E-93F1-4D62-A7CD-834A2BED2B1C}" dt="2023-01-30T17:09:37.427" v="591"/>
          <ac:spMkLst>
            <pc:docMk/>
            <pc:sldMk cId="3646471039" sldId="258"/>
            <ac:spMk id="23" creationId="{46DFD1E0-DCA7-47E6-B78B-6ECDDF873DD6}"/>
          </ac:spMkLst>
        </pc:spChg>
        <pc:spChg chg="add del">
          <ac:chgData name="Gugler Kai" userId="S::kai.gugler@studentfr.ch::cff8c772-6d55-4b7f-943f-2d7f17194d37" providerId="AD" clId="Web-{D6D1464E-93F1-4D62-A7CD-834A2BED2B1C}" dt="2023-01-30T17:09:37.427" v="591"/>
          <ac:spMkLst>
            <pc:docMk/>
            <pc:sldMk cId="3646471039" sldId="258"/>
            <ac:spMk id="25" creationId="{8AAB0B1E-BB97-40E0-8DCD-D1197A0E1D6A}"/>
          </ac:spMkLst>
        </pc:spChg>
        <pc:spChg chg="add del">
          <ac:chgData name="Gugler Kai" userId="S::kai.gugler@studentfr.ch::cff8c772-6d55-4b7f-943f-2d7f17194d37" providerId="AD" clId="Web-{D6D1464E-93F1-4D62-A7CD-834A2BED2B1C}" dt="2023-01-30T17:10:43.662" v="605"/>
          <ac:spMkLst>
            <pc:docMk/>
            <pc:sldMk cId="3646471039" sldId="258"/>
            <ac:spMk id="32" creationId="{5E39A796-BE83-48B1-B33F-35C4A32AAB57}"/>
          </ac:spMkLst>
        </pc:spChg>
        <pc:spChg chg="add del">
          <ac:chgData name="Gugler Kai" userId="S::kai.gugler@studentfr.ch::cff8c772-6d55-4b7f-943f-2d7f17194d37" providerId="AD" clId="Web-{D6D1464E-93F1-4D62-A7CD-834A2BED2B1C}" dt="2023-01-30T17:10:43.662" v="605"/>
          <ac:spMkLst>
            <pc:docMk/>
            <pc:sldMk cId="3646471039" sldId="258"/>
            <ac:spMk id="34" creationId="{72F84B47-E267-4194-8194-831DB7B5547F}"/>
          </ac:spMkLst>
        </pc:spChg>
        <pc:spChg chg="add">
          <ac:chgData name="Gugler Kai" userId="S::kai.gugler@studentfr.ch::cff8c772-6d55-4b7f-943f-2d7f17194d37" providerId="AD" clId="Web-{D6D1464E-93F1-4D62-A7CD-834A2BED2B1C}" dt="2023-01-30T17:10:43.662" v="605"/>
          <ac:spMkLst>
            <pc:docMk/>
            <pc:sldMk cId="3646471039" sldId="258"/>
            <ac:spMk id="39" creationId="{3CD9DF72-87A3-404E-A828-84CBF11A8303}"/>
          </ac:spMkLst>
        </pc:spChg>
        <pc:picChg chg="add del mod">
          <ac:chgData name="Gugler Kai" userId="S::kai.gugler@studentfr.ch::cff8c772-6d55-4b7f-943f-2d7f17194d37" providerId="AD" clId="Web-{D6D1464E-93F1-4D62-A7CD-834A2BED2B1C}" dt="2023-01-30T17:09:20.068" v="588"/>
          <ac:picMkLst>
            <pc:docMk/>
            <pc:sldMk cId="3646471039" sldId="258"/>
            <ac:picMk id="4" creationId="{BD0B6086-089B-3109-43F4-B9771516AA19}"/>
          </ac:picMkLst>
        </pc:picChg>
        <pc:picChg chg="add del mod">
          <ac:chgData name="Gugler Kai" userId="S::kai.gugler@studentfr.ch::cff8c772-6d55-4b7f-943f-2d7f17194d37" providerId="AD" clId="Web-{D6D1464E-93F1-4D62-A7CD-834A2BED2B1C}" dt="2023-01-30T17:10:17.506" v="602"/>
          <ac:picMkLst>
            <pc:docMk/>
            <pc:sldMk cId="3646471039" sldId="258"/>
            <ac:picMk id="5" creationId="{3AA13696-0BEB-5C0F-B2B2-3FF1F9D48590}"/>
          </ac:picMkLst>
        </pc:picChg>
        <pc:picChg chg="add mod ord">
          <ac:chgData name="Gugler Kai" userId="S::kai.gugler@studentfr.ch::cff8c772-6d55-4b7f-943f-2d7f17194d37" providerId="AD" clId="Web-{D6D1464E-93F1-4D62-A7CD-834A2BED2B1C}" dt="2023-01-30T17:10:43.662" v="605"/>
          <ac:picMkLst>
            <pc:docMk/>
            <pc:sldMk cId="3646471039" sldId="258"/>
            <ac:picMk id="6" creationId="{53B5E37D-55ED-C316-19AD-79CD48B86ACC}"/>
          </ac:picMkLst>
        </pc:picChg>
        <pc:cxnChg chg="add del">
          <ac:chgData name="Gugler Kai" userId="S::kai.gugler@studentfr.ch::cff8c772-6d55-4b7f-943f-2d7f17194d37" providerId="AD" clId="Web-{D6D1464E-93F1-4D62-A7CD-834A2BED2B1C}" dt="2023-01-30T17:09:37.427" v="591"/>
          <ac:cxnSpMkLst>
            <pc:docMk/>
            <pc:sldMk cId="3646471039" sldId="258"/>
            <ac:cxnSpMk id="27" creationId="{F492F8DF-EE34-4FC5-9FFE-76EB2E3BBA95}"/>
          </ac:cxnSpMkLst>
        </pc:cxnChg>
        <pc:cxnChg chg="add">
          <ac:chgData name="Gugler Kai" userId="S::kai.gugler@studentfr.ch::cff8c772-6d55-4b7f-943f-2d7f17194d37" providerId="AD" clId="Web-{D6D1464E-93F1-4D62-A7CD-834A2BED2B1C}" dt="2023-01-30T17:10:43.662" v="605"/>
          <ac:cxnSpMkLst>
            <pc:docMk/>
            <pc:sldMk cId="3646471039" sldId="258"/>
            <ac:cxnSpMk id="41" creationId="{20E3A342-4D61-4E3F-AF90-1AB42AEB96CC}"/>
          </ac:cxnSpMkLst>
        </pc:cxnChg>
      </pc:sldChg>
      <pc:sldChg chg="addSp delSp modSp new mod setBg">
        <pc:chgData name="Gugler Kai" userId="S::kai.gugler@studentfr.ch::cff8c772-6d55-4b7f-943f-2d7f17194d37" providerId="AD" clId="Web-{D6D1464E-93F1-4D62-A7CD-834A2BED2B1C}" dt="2023-01-30T17:10:47.240" v="606"/>
        <pc:sldMkLst>
          <pc:docMk/>
          <pc:sldMk cId="4280287565" sldId="259"/>
        </pc:sldMkLst>
        <pc:spChg chg="mod">
          <ac:chgData name="Gugler Kai" userId="S::kai.gugler@studentfr.ch::cff8c772-6d55-4b7f-943f-2d7f17194d37" providerId="AD" clId="Web-{D6D1464E-93F1-4D62-A7CD-834A2BED2B1C}" dt="2023-01-30T17:10:47.240" v="606"/>
          <ac:spMkLst>
            <pc:docMk/>
            <pc:sldMk cId="4280287565" sldId="259"/>
            <ac:spMk id="2" creationId="{1A7863FB-27CC-37C9-C481-8E435D35287D}"/>
          </ac:spMkLst>
        </pc:spChg>
        <pc:spChg chg="mod">
          <ac:chgData name="Gugler Kai" userId="S::kai.gugler@studentfr.ch::cff8c772-6d55-4b7f-943f-2d7f17194d37" providerId="AD" clId="Web-{D6D1464E-93F1-4D62-A7CD-834A2BED2B1C}" dt="2023-01-30T17:10:47.240" v="606"/>
          <ac:spMkLst>
            <pc:docMk/>
            <pc:sldMk cId="4280287565" sldId="259"/>
            <ac:spMk id="3" creationId="{BE963ECF-D651-AE28-7604-6905CBB90734}"/>
          </ac:spMkLst>
        </pc:spChg>
        <pc:spChg chg="add del mod">
          <ac:chgData name="Gugler Kai" userId="S::kai.gugler@studentfr.ch::cff8c772-6d55-4b7f-943f-2d7f17194d37" providerId="AD" clId="Web-{D6D1464E-93F1-4D62-A7CD-834A2BED2B1C}" dt="2023-01-30T16:57:40.919" v="144"/>
          <ac:spMkLst>
            <pc:docMk/>
            <pc:sldMk cId="4280287565" sldId="259"/>
            <ac:spMk id="4" creationId="{D13547EF-AD08-5642-FF82-215880F100AB}"/>
          </ac:spMkLst>
        </pc:spChg>
        <pc:spChg chg="add">
          <ac:chgData name="Gugler Kai" userId="S::kai.gugler@studentfr.ch::cff8c772-6d55-4b7f-943f-2d7f17194d37" providerId="AD" clId="Web-{D6D1464E-93F1-4D62-A7CD-834A2BED2B1C}" dt="2023-01-30T17:10:47.240" v="606"/>
          <ac:spMkLst>
            <pc:docMk/>
            <pc:sldMk cId="4280287565" sldId="259"/>
            <ac:spMk id="10" creationId="{04812C46-200A-4DEB-A05E-3ED6C68C2387}"/>
          </ac:spMkLst>
        </pc:spChg>
        <pc:spChg chg="add">
          <ac:chgData name="Gugler Kai" userId="S::kai.gugler@studentfr.ch::cff8c772-6d55-4b7f-943f-2d7f17194d37" providerId="AD" clId="Web-{D6D1464E-93F1-4D62-A7CD-834A2BED2B1C}" dt="2023-01-30T17:10:47.240" v="606"/>
          <ac:spMkLst>
            <pc:docMk/>
            <pc:sldMk cId="4280287565" sldId="259"/>
            <ac:spMk id="12" creationId="{D1EA859B-E555-4109-94F3-6700E046E008}"/>
          </ac:spMkLst>
        </pc:spChg>
        <pc:picChg chg="add mod ord">
          <ac:chgData name="Gugler Kai" userId="S::kai.gugler@studentfr.ch::cff8c772-6d55-4b7f-943f-2d7f17194d37" providerId="AD" clId="Web-{D6D1464E-93F1-4D62-A7CD-834A2BED2B1C}" dt="2023-01-30T17:10:47.240" v="606"/>
          <ac:picMkLst>
            <pc:docMk/>
            <pc:sldMk cId="4280287565" sldId="259"/>
            <ac:picMk id="5" creationId="{F2B1B1F1-5140-B5B7-DFF7-D98CBA1764AA}"/>
          </ac:picMkLst>
        </pc:picChg>
      </pc:sldChg>
      <pc:sldChg chg="modSp new">
        <pc:chgData name="Gugler Kai" userId="S::kai.gugler@studentfr.ch::cff8c772-6d55-4b7f-943f-2d7f17194d37" providerId="AD" clId="Web-{D6D1464E-93F1-4D62-A7CD-834A2BED2B1C}" dt="2023-01-30T16:57:45.373" v="146" actId="20577"/>
        <pc:sldMkLst>
          <pc:docMk/>
          <pc:sldMk cId="2708351439" sldId="260"/>
        </pc:sldMkLst>
        <pc:spChg chg="mod">
          <ac:chgData name="Gugler Kai" userId="S::kai.gugler@studentfr.ch::cff8c772-6d55-4b7f-943f-2d7f17194d37" providerId="AD" clId="Web-{D6D1464E-93F1-4D62-A7CD-834A2BED2B1C}" dt="2023-01-30T16:57:45.373" v="146" actId="20577"/>
          <ac:spMkLst>
            <pc:docMk/>
            <pc:sldMk cId="2708351439" sldId="260"/>
            <ac:spMk id="2" creationId="{401B5D62-14FC-BD56-BCD8-94F8035F3266}"/>
          </ac:spMkLst>
        </pc:spChg>
      </pc:sldChg>
      <pc:sldChg chg="modSp new">
        <pc:chgData name="Gugler Kai" userId="S::kai.gugler@studentfr.ch::cff8c772-6d55-4b7f-943f-2d7f17194d37" providerId="AD" clId="Web-{D6D1464E-93F1-4D62-A7CD-834A2BED2B1C}" dt="2023-01-30T17:06:49.160" v="570" actId="20577"/>
        <pc:sldMkLst>
          <pc:docMk/>
          <pc:sldMk cId="2086376826" sldId="261"/>
        </pc:sldMkLst>
        <pc:spChg chg="mod">
          <ac:chgData name="Gugler Kai" userId="S::kai.gugler@studentfr.ch::cff8c772-6d55-4b7f-943f-2d7f17194d37" providerId="AD" clId="Web-{D6D1464E-93F1-4D62-A7CD-834A2BED2B1C}" dt="2023-01-30T16:57:49.123" v="149" actId="20577"/>
          <ac:spMkLst>
            <pc:docMk/>
            <pc:sldMk cId="2086376826" sldId="261"/>
            <ac:spMk id="2" creationId="{93687516-F496-13DB-280B-F53AEC84289B}"/>
          </ac:spMkLst>
        </pc:spChg>
        <pc:spChg chg="mod">
          <ac:chgData name="Gugler Kai" userId="S::kai.gugler@studentfr.ch::cff8c772-6d55-4b7f-943f-2d7f17194d37" providerId="AD" clId="Web-{D6D1464E-93F1-4D62-A7CD-834A2BED2B1C}" dt="2023-01-30T17:06:49.160" v="570" actId="20577"/>
          <ac:spMkLst>
            <pc:docMk/>
            <pc:sldMk cId="2086376826" sldId="261"/>
            <ac:spMk id="3" creationId="{832C217F-8A76-E5D9-70EB-57781355C218}"/>
          </ac:spMkLst>
        </pc:spChg>
      </pc:sldChg>
      <pc:sldChg chg="modSp new">
        <pc:chgData name="Gugler Kai" userId="S::kai.gugler@studentfr.ch::cff8c772-6d55-4b7f-943f-2d7f17194d37" providerId="AD" clId="Web-{D6D1464E-93F1-4D62-A7CD-834A2BED2B1C}" dt="2023-01-30T16:57:58.576" v="154" actId="20577"/>
        <pc:sldMkLst>
          <pc:docMk/>
          <pc:sldMk cId="1056309667" sldId="262"/>
        </pc:sldMkLst>
        <pc:spChg chg="mod">
          <ac:chgData name="Gugler Kai" userId="S::kai.gugler@studentfr.ch::cff8c772-6d55-4b7f-943f-2d7f17194d37" providerId="AD" clId="Web-{D6D1464E-93F1-4D62-A7CD-834A2BED2B1C}" dt="2023-01-30T16:57:58.576" v="154" actId="20577"/>
          <ac:spMkLst>
            <pc:docMk/>
            <pc:sldMk cId="1056309667" sldId="262"/>
            <ac:spMk id="2" creationId="{87E3C91F-D499-8690-9DEF-64926AFCEC39}"/>
          </ac:spMkLst>
        </pc:spChg>
      </pc:sldChg>
      <pc:sldChg chg="modSp new">
        <pc:chgData name="Gugler Kai" userId="S::kai.gugler@studentfr.ch::cff8c772-6d55-4b7f-943f-2d7f17194d37" providerId="AD" clId="Web-{D6D1464E-93F1-4D62-A7CD-834A2BED2B1C}" dt="2023-01-30T16:58:02.732" v="156" actId="20577"/>
        <pc:sldMkLst>
          <pc:docMk/>
          <pc:sldMk cId="1750635218" sldId="263"/>
        </pc:sldMkLst>
        <pc:spChg chg="mod">
          <ac:chgData name="Gugler Kai" userId="S::kai.gugler@studentfr.ch::cff8c772-6d55-4b7f-943f-2d7f17194d37" providerId="AD" clId="Web-{D6D1464E-93F1-4D62-A7CD-834A2BED2B1C}" dt="2023-01-30T16:58:02.732" v="156" actId="20577"/>
          <ac:spMkLst>
            <pc:docMk/>
            <pc:sldMk cId="1750635218" sldId="263"/>
            <ac:spMk id="2" creationId="{5AD5AA2E-9F6F-2F20-123B-CC0D066D1947}"/>
          </ac:spMkLst>
        </pc:spChg>
      </pc:sldChg>
      <pc:sldChg chg="modSp new">
        <pc:chgData name="Gugler Kai" userId="S::kai.gugler@studentfr.ch::cff8c772-6d55-4b7f-943f-2d7f17194d37" providerId="AD" clId="Web-{D6D1464E-93F1-4D62-A7CD-834A2BED2B1C}" dt="2023-01-30T16:58:10.889" v="163" actId="20577"/>
        <pc:sldMkLst>
          <pc:docMk/>
          <pc:sldMk cId="2442543018" sldId="264"/>
        </pc:sldMkLst>
        <pc:spChg chg="mod">
          <ac:chgData name="Gugler Kai" userId="S::kai.gugler@studentfr.ch::cff8c772-6d55-4b7f-943f-2d7f17194d37" providerId="AD" clId="Web-{D6D1464E-93F1-4D62-A7CD-834A2BED2B1C}" dt="2023-01-30T16:58:10.889" v="163" actId="20577"/>
          <ac:spMkLst>
            <pc:docMk/>
            <pc:sldMk cId="2442543018" sldId="264"/>
            <ac:spMk id="2" creationId="{8FA2EADB-83C0-CBE7-E1F3-4FE70228C5E1}"/>
          </ac:spMkLst>
        </pc:spChg>
      </pc:sldChg>
    </pc:docChg>
  </pc:docChgLst>
  <pc:docChgLst>
    <pc:chgData name="Heckelsmüller Johannes" userId="S::johannes.heckelsmueller@studentfr.ch::5d6c3cbe-6a53-4f7a-b063-1b179b803549" providerId="AD" clId="Web-{E37DE0A7-67E4-5CB5-A1C0-794DD850E538}"/>
    <pc:docChg chg="modSld">
      <pc:chgData name="Heckelsmüller Johannes" userId="S::johannes.heckelsmueller@studentfr.ch::5d6c3cbe-6a53-4f7a-b063-1b179b803549" providerId="AD" clId="Web-{E37DE0A7-67E4-5CB5-A1C0-794DD850E538}" dt="2023-02-05T18:32:00.029" v="33" actId="20577"/>
      <pc:docMkLst>
        <pc:docMk/>
      </pc:docMkLst>
      <pc:sldChg chg="addSp delSp modSp mod setBg setClrOvrMap">
        <pc:chgData name="Heckelsmüller Johannes" userId="S::johannes.heckelsmueller@studentfr.ch::5d6c3cbe-6a53-4f7a-b063-1b179b803549" providerId="AD" clId="Web-{E37DE0A7-67E4-5CB5-A1C0-794DD850E538}" dt="2023-02-05T18:32:00.029" v="33" actId="20577"/>
        <pc:sldMkLst>
          <pc:docMk/>
          <pc:sldMk cId="2708351439" sldId="260"/>
        </pc:sldMkLst>
        <pc:spChg chg="mod">
          <ac:chgData name="Heckelsmüller Johannes" userId="S::johannes.heckelsmueller@studentfr.ch::5d6c3cbe-6a53-4f7a-b063-1b179b803549" providerId="AD" clId="Web-{E37DE0A7-67E4-5CB5-A1C0-794DD850E538}" dt="2023-02-05T18:31:45.607" v="27" actId="14100"/>
          <ac:spMkLst>
            <pc:docMk/>
            <pc:sldMk cId="2708351439" sldId="260"/>
            <ac:spMk id="2" creationId="{401B5D62-14FC-BD56-BCD8-94F8035F3266}"/>
          </ac:spMkLst>
        </pc:spChg>
        <pc:spChg chg="mod ord">
          <ac:chgData name="Heckelsmüller Johannes" userId="S::johannes.heckelsmueller@studentfr.ch::5d6c3cbe-6a53-4f7a-b063-1b179b803549" providerId="AD" clId="Web-{E37DE0A7-67E4-5CB5-A1C0-794DD850E538}" dt="2023-02-05T18:32:00.029" v="33" actId="20577"/>
          <ac:spMkLst>
            <pc:docMk/>
            <pc:sldMk cId="2708351439" sldId="260"/>
            <ac:spMk id="3" creationId="{EC3B4263-F4B6-FEFE-22D6-AAFC797DBEDD}"/>
          </ac:spMkLst>
        </pc:spChg>
        <pc:spChg chg="del">
          <ac:chgData name="Heckelsmüller Johannes" userId="S::johannes.heckelsmueller@studentfr.ch::5d6c3cbe-6a53-4f7a-b063-1b179b803549" providerId="AD" clId="Web-{E37DE0A7-67E4-5CB5-A1C0-794DD850E538}" dt="2023-02-05T18:29:03.152" v="11"/>
          <ac:spMkLst>
            <pc:docMk/>
            <pc:sldMk cId="2708351439" sldId="260"/>
            <ac:spMk id="9" creationId="{3CD9DF72-87A3-404E-A828-84CBF11A8303}"/>
          </ac:spMkLst>
        </pc:spChg>
        <pc:spChg chg="add del">
          <ac:chgData name="Heckelsmüller Johannes" userId="S::johannes.heckelsmueller@studentfr.ch::5d6c3cbe-6a53-4f7a-b063-1b179b803549" providerId="AD" clId="Web-{E37DE0A7-67E4-5CB5-A1C0-794DD850E538}" dt="2023-02-05T18:29:11.464" v="13"/>
          <ac:spMkLst>
            <pc:docMk/>
            <pc:sldMk cId="2708351439" sldId="260"/>
            <ac:spMk id="16" creationId="{D2B783EE-0239-4717-BBEA-8C9EAC61C824}"/>
          </ac:spMkLst>
        </pc:spChg>
        <pc:spChg chg="add del">
          <ac:chgData name="Heckelsmüller Johannes" userId="S::johannes.heckelsmueller@studentfr.ch::5d6c3cbe-6a53-4f7a-b063-1b179b803549" providerId="AD" clId="Web-{E37DE0A7-67E4-5CB5-A1C0-794DD850E538}" dt="2023-02-05T18:29:11.464" v="13"/>
          <ac:spMkLst>
            <pc:docMk/>
            <pc:sldMk cId="2708351439" sldId="260"/>
            <ac:spMk id="18" creationId="{A7B99495-F43F-4D80-A44F-2CB4764EB90B}"/>
          </ac:spMkLst>
        </pc:spChg>
        <pc:spChg chg="add del">
          <ac:chgData name="Heckelsmüller Johannes" userId="S::johannes.heckelsmueller@studentfr.ch::5d6c3cbe-6a53-4f7a-b063-1b179b803549" providerId="AD" clId="Web-{E37DE0A7-67E4-5CB5-A1C0-794DD850E538}" dt="2023-02-05T18:29:11.464" v="13"/>
          <ac:spMkLst>
            <pc:docMk/>
            <pc:sldMk cId="2708351439" sldId="260"/>
            <ac:spMk id="20" creationId="{70BEB1E7-2F88-40BC-B73D-42E5B6F80BFC}"/>
          </ac:spMkLst>
        </pc:spChg>
        <pc:spChg chg="add del">
          <ac:chgData name="Heckelsmüller Johannes" userId="S::johannes.heckelsmueller@studentfr.ch::5d6c3cbe-6a53-4f7a-b063-1b179b803549" providerId="AD" clId="Web-{E37DE0A7-67E4-5CB5-A1C0-794DD850E538}" dt="2023-02-05T18:30:53.903" v="24"/>
          <ac:spMkLst>
            <pc:docMk/>
            <pc:sldMk cId="2708351439" sldId="260"/>
            <ac:spMk id="25" creationId="{F13C74B1-5B17-4795-BED0-7140497B445A}"/>
          </ac:spMkLst>
        </pc:spChg>
        <pc:spChg chg="add del">
          <ac:chgData name="Heckelsmüller Johannes" userId="S::johannes.heckelsmueller@studentfr.ch::5d6c3cbe-6a53-4f7a-b063-1b179b803549" providerId="AD" clId="Web-{E37DE0A7-67E4-5CB5-A1C0-794DD850E538}" dt="2023-02-05T18:30:53.903" v="24"/>
          <ac:spMkLst>
            <pc:docMk/>
            <pc:sldMk cId="2708351439" sldId="260"/>
            <ac:spMk id="27" creationId="{D4974D33-8DC5-464E-8C6D-BE58F0669C17}"/>
          </ac:spMkLst>
        </pc:spChg>
        <pc:spChg chg="add del">
          <ac:chgData name="Heckelsmüller Johannes" userId="S::johannes.heckelsmueller@studentfr.ch::5d6c3cbe-6a53-4f7a-b063-1b179b803549" providerId="AD" clId="Web-{E37DE0A7-67E4-5CB5-A1C0-794DD850E538}" dt="2023-02-05T18:31:20.919" v="25"/>
          <ac:spMkLst>
            <pc:docMk/>
            <pc:sldMk cId="2708351439" sldId="260"/>
            <ac:spMk id="32" creationId="{357DD0D3-F869-46D0-944C-6EC60E19E351}"/>
          </ac:spMkLst>
        </pc:spChg>
        <pc:picChg chg="add del mod ord">
          <ac:chgData name="Heckelsmüller Johannes" userId="S::johannes.heckelsmueller@studentfr.ch::5d6c3cbe-6a53-4f7a-b063-1b179b803549" providerId="AD" clId="Web-{E37DE0A7-67E4-5CB5-A1C0-794DD850E538}" dt="2023-02-05T18:31:20.919" v="25"/>
          <ac:picMkLst>
            <pc:docMk/>
            <pc:sldMk cId="2708351439" sldId="260"/>
            <ac:picMk id="4" creationId="{BA4ED071-0029-58E7-E1C3-15137A490B04}"/>
          </ac:picMkLst>
        </pc:picChg>
        <pc:picChg chg="add del mod">
          <ac:chgData name="Heckelsmüller Johannes" userId="S::johannes.heckelsmueller@studentfr.ch::5d6c3cbe-6a53-4f7a-b063-1b179b803549" providerId="AD" clId="Web-{E37DE0A7-67E4-5CB5-A1C0-794DD850E538}" dt="2023-02-05T18:29:07.355" v="12"/>
          <ac:picMkLst>
            <pc:docMk/>
            <pc:sldMk cId="2708351439" sldId="260"/>
            <ac:picMk id="5" creationId="{2031AA32-D985-3573-6B06-0F916B8BAC02}"/>
          </ac:picMkLst>
        </pc:picChg>
        <pc:picChg chg="add del mod">
          <ac:chgData name="Heckelsmüller Johannes" userId="S::johannes.heckelsmueller@studentfr.ch::5d6c3cbe-6a53-4f7a-b063-1b179b803549" providerId="AD" clId="Web-{E37DE0A7-67E4-5CB5-A1C0-794DD850E538}" dt="2023-02-05T18:28:43.214" v="7"/>
          <ac:picMkLst>
            <pc:docMk/>
            <pc:sldMk cId="2708351439" sldId="260"/>
            <ac:picMk id="6" creationId="{7799F45A-187F-F2C2-5974-3D94CAA6C031}"/>
          </ac:picMkLst>
        </pc:picChg>
        <pc:cxnChg chg="del">
          <ac:chgData name="Heckelsmüller Johannes" userId="S::johannes.heckelsmueller@studentfr.ch::5d6c3cbe-6a53-4f7a-b063-1b179b803549" providerId="AD" clId="Web-{E37DE0A7-67E4-5CB5-A1C0-794DD850E538}" dt="2023-02-05T18:29:03.152" v="11"/>
          <ac:cxnSpMkLst>
            <pc:docMk/>
            <pc:sldMk cId="2708351439" sldId="260"/>
            <ac:cxnSpMk id="11" creationId="{20E3A342-4D61-4E3F-AF90-1AB42AEB96CC}"/>
          </ac:cxnSpMkLst>
        </pc:cxnChg>
      </pc:sldChg>
      <pc:sldChg chg="modSp">
        <pc:chgData name="Heckelsmüller Johannes" userId="S::johannes.heckelsmueller@studentfr.ch::5d6c3cbe-6a53-4f7a-b063-1b179b803549" providerId="AD" clId="Web-{E37DE0A7-67E4-5CB5-A1C0-794DD850E538}" dt="2023-02-05T18:30:30.137" v="22" actId="1076"/>
        <pc:sldMkLst>
          <pc:docMk/>
          <pc:sldMk cId="2086376826" sldId="261"/>
        </pc:sldMkLst>
        <pc:spChg chg="mod">
          <ac:chgData name="Heckelsmüller Johannes" userId="S::johannes.heckelsmueller@studentfr.ch::5d6c3cbe-6a53-4f7a-b063-1b179b803549" providerId="AD" clId="Web-{E37DE0A7-67E4-5CB5-A1C0-794DD850E538}" dt="2023-02-05T18:30:10.340" v="20" actId="1076"/>
          <ac:spMkLst>
            <pc:docMk/>
            <pc:sldMk cId="2086376826" sldId="261"/>
            <ac:spMk id="2" creationId="{93687516-F496-13DB-280B-F53AEC84289B}"/>
          </ac:spMkLst>
        </pc:spChg>
        <pc:spChg chg="mod">
          <ac:chgData name="Heckelsmüller Johannes" userId="S::johannes.heckelsmueller@studentfr.ch::5d6c3cbe-6a53-4f7a-b063-1b179b803549" providerId="AD" clId="Web-{E37DE0A7-67E4-5CB5-A1C0-794DD850E538}" dt="2023-02-05T18:30:30.137" v="22" actId="1076"/>
          <ac:spMkLst>
            <pc:docMk/>
            <pc:sldMk cId="2086376826" sldId="261"/>
            <ac:spMk id="3" creationId="{832C217F-8A76-E5D9-70EB-57781355C218}"/>
          </ac:spMkLst>
        </pc:spChg>
      </pc:sldChg>
      <pc:sldChg chg="addSp delSp modSp mod setBg setClrOvrMap">
        <pc:chgData name="Heckelsmüller Johannes" userId="S::johannes.heckelsmueller@studentfr.ch::5d6c3cbe-6a53-4f7a-b063-1b179b803549" providerId="AD" clId="Web-{E37DE0A7-67E4-5CB5-A1C0-794DD850E538}" dt="2023-02-05T18:30:40.887" v="23"/>
        <pc:sldMkLst>
          <pc:docMk/>
          <pc:sldMk cId="2442543018" sldId="264"/>
        </pc:sldMkLst>
        <pc:spChg chg="mod">
          <ac:chgData name="Heckelsmüller Johannes" userId="S::johannes.heckelsmueller@studentfr.ch::5d6c3cbe-6a53-4f7a-b063-1b179b803549" providerId="AD" clId="Web-{E37DE0A7-67E4-5CB5-A1C0-794DD850E538}" dt="2023-02-05T18:30:40.887" v="23"/>
          <ac:spMkLst>
            <pc:docMk/>
            <pc:sldMk cId="2442543018" sldId="264"/>
            <ac:spMk id="2" creationId="{8FA2EADB-83C0-CBE7-E1F3-4FE70228C5E1}"/>
          </ac:spMkLst>
        </pc:spChg>
        <pc:spChg chg="del">
          <ac:chgData name="Heckelsmüller Johannes" userId="S::johannes.heckelsmueller@studentfr.ch::5d6c3cbe-6a53-4f7a-b063-1b179b803549" providerId="AD" clId="Web-{E37DE0A7-67E4-5CB5-A1C0-794DD850E538}" dt="2023-02-05T18:30:40.887" v="23"/>
          <ac:spMkLst>
            <pc:docMk/>
            <pc:sldMk cId="2442543018" sldId="264"/>
            <ac:spMk id="3" creationId="{0B9E36A8-0667-EE4A-864E-11C7458E4328}"/>
          </ac:spMkLst>
        </pc:spChg>
        <pc:spChg chg="add">
          <ac:chgData name="Heckelsmüller Johannes" userId="S::johannes.heckelsmueller@studentfr.ch::5d6c3cbe-6a53-4f7a-b063-1b179b803549" providerId="AD" clId="Web-{E37DE0A7-67E4-5CB5-A1C0-794DD850E538}" dt="2023-02-05T18:30:40.887" v="23"/>
          <ac:spMkLst>
            <pc:docMk/>
            <pc:sldMk cId="2442543018" sldId="264"/>
            <ac:spMk id="8" creationId="{66B332A4-D438-4773-A77F-5ED49A448D9D}"/>
          </ac:spMkLst>
        </pc:spChg>
        <pc:spChg chg="add">
          <ac:chgData name="Heckelsmüller Johannes" userId="S::johannes.heckelsmueller@studentfr.ch::5d6c3cbe-6a53-4f7a-b063-1b179b803549" providerId="AD" clId="Web-{E37DE0A7-67E4-5CB5-A1C0-794DD850E538}" dt="2023-02-05T18:30:40.887" v="23"/>
          <ac:spMkLst>
            <pc:docMk/>
            <pc:sldMk cId="2442543018" sldId="264"/>
            <ac:spMk id="10" creationId="{DF9AD32D-FF05-44F4-BD4D-9CEE89B71EB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05.02.2023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05.02.2023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05.02.2023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05.02.2023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05.02.2023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05.02.2023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05.02.2023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05.02.2023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05.02.2023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05.02.2023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8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05.02.2023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05.02.2023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74EE3FD4-B8F2-90A1-3619-87245E95D5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de-DE" sz="4000">
                <a:cs typeface="Calibri Light"/>
              </a:rPr>
              <a:t>Informatik Projekt</a:t>
            </a:r>
            <a:endParaRPr lang="de-DE" sz="400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2000">
                <a:cs typeface="Calibri"/>
              </a:rPr>
              <a:t>Johannes und Kai</a:t>
            </a:r>
            <a:endParaRPr lang="de-DE" sz="20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E8AE6-608C-5A18-52B3-7B90CC105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Inhalt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AF4ED-5067-165C-C686-B437FFEE8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/>
            <a:r>
              <a:rPr lang="en-US" sz="2000">
                <a:cs typeface="Calibri"/>
              </a:rPr>
              <a:t>Was haben wir gemacht?</a:t>
            </a:r>
          </a:p>
          <a:p>
            <a:pPr marL="457200" indent="-457200"/>
            <a:r>
              <a:rPr lang="en-US" sz="2000">
                <a:cs typeface="Calibri"/>
              </a:rPr>
              <a:t>Wie sind wir auf die Idee gekommen?</a:t>
            </a:r>
          </a:p>
          <a:p>
            <a:pPr marL="457200" indent="-457200"/>
            <a:r>
              <a:rPr lang="en-US" sz="2000">
                <a:cs typeface="Calibri"/>
              </a:rPr>
              <a:t>Wie haben wir unsere Ideen umgesetzt?</a:t>
            </a:r>
          </a:p>
          <a:p>
            <a:pPr marL="457200" indent="-457200"/>
            <a:r>
              <a:rPr lang="en-US" sz="2000">
                <a:cs typeface="Calibri"/>
              </a:rPr>
              <a:t>Welche Schwierigkeiten hatten wir?</a:t>
            </a:r>
          </a:p>
          <a:p>
            <a:pPr marL="457200" indent="-457200"/>
            <a:r>
              <a:rPr lang="en-US" sz="2000">
                <a:cs typeface="Calibri"/>
              </a:rPr>
              <a:t>Was ist uns gut gelungen?</a:t>
            </a:r>
          </a:p>
          <a:p>
            <a:pPr marL="457200" indent="-457200"/>
            <a:r>
              <a:rPr lang="en-US" sz="2000">
                <a:cs typeface="Calibri"/>
              </a:rPr>
              <a:t>Projekt ausprobieren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CDF4AFB-7D27-9EAD-4111-0F2B45E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743" y="807593"/>
            <a:ext cx="5239568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4225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53B5E37D-55ED-C316-19AD-79CD48B86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4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308145-5C78-D289-DD04-613C0B84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100">
                <a:ea typeface="+mj-lt"/>
                <a:cs typeface="+mj-lt"/>
              </a:rPr>
              <a:t>Was haben wir gemacht?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BA020-FB3D-F7F0-6666-83A9A405F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>
                <a:cs typeface="Calibri"/>
              </a:rPr>
              <a:t>Skiregion</a:t>
            </a:r>
          </a:p>
          <a:p>
            <a:r>
              <a:rPr lang="en-US" sz="1500">
                <a:cs typeface="Calibri"/>
              </a:rPr>
              <a:t>Eine Brücke</a:t>
            </a:r>
          </a:p>
          <a:p>
            <a:r>
              <a:rPr lang="en-US" sz="1500">
                <a:cs typeface="Calibri"/>
              </a:rPr>
              <a:t>Ein Tunnel mit  einem Zug, welche eine Stadt mit der Skistation verbindet</a:t>
            </a:r>
          </a:p>
          <a:p>
            <a:r>
              <a:rPr lang="en-US" sz="1500">
                <a:cs typeface="Calibri"/>
              </a:rPr>
              <a:t>Ein Skilift (funktioniert nicht!) aber man kann sich hineinsetzen</a:t>
            </a:r>
          </a:p>
          <a:p>
            <a:r>
              <a:rPr lang="en-US" sz="1500">
                <a:cs typeface="Calibri"/>
              </a:rPr>
              <a:t>Eine Skipiste (Bobpiste) </a:t>
            </a:r>
          </a:p>
          <a:p>
            <a:r>
              <a:rPr lang="en-US" sz="1500">
                <a:cs typeface="Calibri"/>
              </a:rPr>
              <a:t>Und viele einzelne Details welche ihr selber Erkunden könnt!</a:t>
            </a:r>
          </a:p>
          <a:p>
            <a:endParaRPr lang="en-US" sz="1500">
              <a:cs typeface="Calibri"/>
            </a:endParaRPr>
          </a:p>
          <a:p>
            <a:endParaRPr lang="en-US" sz="1500">
              <a:cs typeface="Calibri"/>
            </a:endParaRPr>
          </a:p>
          <a:p>
            <a:endParaRPr lang="en-US" sz="15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647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63FB-27CC-37C9-C481-8E435D35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Wie sind wir auf die Idee gekommen?</a:t>
            </a:r>
          </a:p>
        </p:txBody>
      </p:sp>
      <p:cxnSp>
        <p:nvCxnSpPr>
          <p:cNvPr id="26" name="Straight Arrow Connector 2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63ECF-D651-AE28-7604-6905CBB90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>
                <a:cs typeface="Calibri"/>
              </a:rPr>
              <a:t>Jeder hat eigene Ideen codiert</a:t>
            </a:r>
          </a:p>
          <a:p>
            <a:r>
              <a:rPr lang="en-US" sz="1800">
                <a:cs typeface="Calibri"/>
              </a:rPr>
              <a:t>Kai's Idee = Brücke welche den einten Berg mit dem andern verbindet</a:t>
            </a:r>
          </a:p>
          <a:p>
            <a:r>
              <a:rPr lang="en-US" sz="1800">
                <a:cs typeface="Calibri"/>
              </a:rPr>
              <a:t>Johannes = Einen Tunnel mit Zug</a:t>
            </a:r>
          </a:p>
          <a:p>
            <a:r>
              <a:rPr lang="en-US" sz="1800">
                <a:cs typeface="Calibri"/>
              </a:rPr>
              <a:t>Zusammen = Eine Stadt mit dem Tunnel verbinnden bis zur Brücke, welche zu dem Skilift führt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2B1B1F1-5140-B5B7-DFF7-D98CBA1764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63" r="27448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028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B5D62-14FC-BD56-BCD8-94F8035F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463711" cy="2452687"/>
          </a:xfrm>
        </p:spPr>
        <p:txBody>
          <a:bodyPr anchor="ctr">
            <a:normAutofit/>
          </a:bodyPr>
          <a:lstStyle/>
          <a:p>
            <a:r>
              <a:rPr lang="en-US" sz="2800" dirty="0">
                <a:ea typeface="+mj-lt"/>
                <a:cs typeface="+mj-lt"/>
              </a:rPr>
              <a:t>Wie </a:t>
            </a:r>
            <a:r>
              <a:rPr lang="en-US" sz="2800" dirty="0" err="1">
                <a:ea typeface="+mj-lt"/>
                <a:cs typeface="+mj-lt"/>
              </a:rPr>
              <a:t>haben</a:t>
            </a:r>
            <a:r>
              <a:rPr lang="en-US" sz="2800" dirty="0">
                <a:ea typeface="+mj-lt"/>
                <a:cs typeface="+mj-lt"/>
              </a:rPr>
              <a:t> </a:t>
            </a:r>
            <a:r>
              <a:rPr lang="en-US" sz="2800" dirty="0" err="1">
                <a:ea typeface="+mj-lt"/>
                <a:cs typeface="+mj-lt"/>
              </a:rPr>
              <a:t>wir</a:t>
            </a:r>
            <a:r>
              <a:rPr lang="en-US" sz="2800" dirty="0">
                <a:ea typeface="+mj-lt"/>
                <a:cs typeface="+mj-lt"/>
              </a:rPr>
              <a:t> </a:t>
            </a:r>
            <a:r>
              <a:rPr lang="en-US" sz="2800" dirty="0" err="1">
                <a:ea typeface="+mj-lt"/>
                <a:cs typeface="+mj-lt"/>
              </a:rPr>
              <a:t>unsere</a:t>
            </a:r>
            <a:r>
              <a:rPr lang="en-US" sz="2800" dirty="0">
                <a:ea typeface="+mj-lt"/>
                <a:cs typeface="+mj-lt"/>
              </a:rPr>
              <a:t> Ideen </a:t>
            </a:r>
            <a:r>
              <a:rPr lang="en-US" sz="2800" dirty="0" err="1">
                <a:ea typeface="+mj-lt"/>
                <a:cs typeface="+mj-lt"/>
              </a:rPr>
              <a:t>umgesetzt</a:t>
            </a:r>
            <a:r>
              <a:rPr lang="en-US" sz="2800" dirty="0">
                <a:ea typeface="+mj-lt"/>
                <a:cs typeface="+mj-lt"/>
              </a:rPr>
              <a:t>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4ED071-0029-58E7-E1C3-15137A490B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00" b="2407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B4263-F4B6-FEFE-22D6-AAFC797DB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4090644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cs typeface="Calibri"/>
              </a:rPr>
              <a:t>In </a:t>
            </a:r>
            <a:r>
              <a:rPr lang="en-US" sz="2400" dirty="0" err="1">
                <a:cs typeface="Calibri"/>
              </a:rPr>
              <a:t>seperaten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Welten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Probiert</a:t>
            </a:r>
            <a:r>
              <a:rPr lang="en-US" sz="2400" dirty="0">
                <a:cs typeface="Calibri"/>
              </a:rPr>
              <a:t> (</a:t>
            </a:r>
            <a:r>
              <a:rPr lang="en-US" sz="2400" dirty="0" err="1">
                <a:cs typeface="Calibri"/>
              </a:rPr>
              <a:t>Programme</a:t>
            </a:r>
            <a:r>
              <a:rPr lang="en-US" sz="2400" dirty="0">
                <a:cs typeface="Calibri"/>
              </a:rPr>
              <a:t>)</a:t>
            </a:r>
          </a:p>
          <a:p>
            <a:r>
              <a:rPr lang="en-US" sz="2400" dirty="0">
                <a:cs typeface="Calibri"/>
              </a:rPr>
              <a:t>Bei </a:t>
            </a:r>
            <a:r>
              <a:rPr lang="en-US" sz="2400" dirty="0" err="1">
                <a:cs typeface="Calibri"/>
              </a:rPr>
              <a:t>Bedarf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Unterstützung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geholt</a:t>
            </a:r>
            <a:endParaRPr lang="en-US" sz="2400">
              <a:cs typeface="Calibri"/>
            </a:endParaRPr>
          </a:p>
          <a:p>
            <a:r>
              <a:rPr lang="en-US" sz="2400" dirty="0">
                <a:cs typeface="Calibri"/>
              </a:rPr>
              <a:t>Wir </a:t>
            </a:r>
            <a:r>
              <a:rPr lang="en-US" sz="2400" dirty="0" err="1">
                <a:cs typeface="Calibri"/>
              </a:rPr>
              <a:t>sind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relativ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flott</a:t>
            </a:r>
            <a:r>
              <a:rPr lang="en-US" sz="2400" dirty="0">
                <a:cs typeface="Calibri"/>
              </a:rPr>
              <a:t> in der Schule </a:t>
            </a:r>
            <a:r>
              <a:rPr lang="en-US" sz="2400" dirty="0" err="1">
                <a:cs typeface="Calibri"/>
              </a:rPr>
              <a:t>vorangekommen</a:t>
            </a:r>
            <a:endParaRPr lang="en-US" sz="2400">
              <a:cs typeface="Calibri"/>
            </a:endParaRPr>
          </a:p>
          <a:p>
            <a:endParaRPr lang="en-US" sz="1800">
              <a:cs typeface="Calibri"/>
            </a:endParaRPr>
          </a:p>
          <a:p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835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337657-EBE4-911D-94C5-E57AA75A4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3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87516-F496-13DB-280B-F53AEC842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159" y="1599723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ea typeface="+mj-lt"/>
                <a:cs typeface="+mj-lt"/>
              </a:rPr>
              <a:t>Welche</a:t>
            </a:r>
            <a:r>
              <a:rPr lang="en-US" sz="2800" dirty="0">
                <a:ea typeface="+mj-lt"/>
                <a:cs typeface="+mj-lt"/>
              </a:rPr>
              <a:t> </a:t>
            </a:r>
            <a:r>
              <a:rPr lang="en-US" sz="2800" dirty="0" err="1">
                <a:ea typeface="+mj-lt"/>
                <a:cs typeface="+mj-lt"/>
              </a:rPr>
              <a:t>Schwierigkeiten</a:t>
            </a:r>
            <a:r>
              <a:rPr lang="en-US" sz="2800" dirty="0">
                <a:ea typeface="+mj-lt"/>
                <a:cs typeface="+mj-lt"/>
              </a:rPr>
              <a:t> </a:t>
            </a:r>
            <a:r>
              <a:rPr lang="en-US" sz="2800" dirty="0" err="1">
                <a:ea typeface="+mj-lt"/>
                <a:cs typeface="+mj-lt"/>
              </a:rPr>
              <a:t>hatten</a:t>
            </a:r>
            <a:r>
              <a:rPr lang="en-US" sz="2800" dirty="0">
                <a:ea typeface="+mj-lt"/>
                <a:cs typeface="+mj-lt"/>
              </a:rPr>
              <a:t> </a:t>
            </a:r>
            <a:r>
              <a:rPr lang="en-US" sz="2800" dirty="0" err="1">
                <a:ea typeface="+mj-lt"/>
                <a:cs typeface="+mj-lt"/>
              </a:rPr>
              <a:t>wir</a:t>
            </a:r>
            <a:r>
              <a:rPr lang="en-US" sz="2800" dirty="0">
                <a:ea typeface="+mj-lt"/>
                <a:cs typeface="+mj-lt"/>
              </a:rPr>
              <a:t>?</a:t>
            </a:r>
            <a:endParaRPr lang="en-US" sz="28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C217F-8A76-E5D9-70EB-57781355C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80418"/>
            <a:ext cx="4593021" cy="26198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1800" dirty="0" err="1">
                <a:ea typeface="+mn-lt"/>
                <a:cs typeface="+mn-lt"/>
              </a:rPr>
              <a:t>Schwierigkeiten</a:t>
            </a:r>
            <a:r>
              <a:rPr lang="en-US" sz="1800" dirty="0">
                <a:ea typeface="+mn-lt"/>
                <a:cs typeface="+mn-lt"/>
              </a:rPr>
              <a:t> Kai: </a:t>
            </a:r>
          </a:p>
          <a:p>
            <a:r>
              <a:rPr lang="en-US" sz="1800" dirty="0" err="1">
                <a:ea typeface="+mn-lt"/>
                <a:cs typeface="+mn-lt"/>
              </a:rPr>
              <a:t>Probleme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mit</a:t>
            </a:r>
            <a:r>
              <a:rPr lang="en-US" sz="1800" dirty="0">
                <a:ea typeface="+mn-lt"/>
                <a:cs typeface="+mn-lt"/>
              </a:rPr>
              <a:t> dem </a:t>
            </a:r>
            <a:r>
              <a:rPr lang="en-US" sz="1800" dirty="0" err="1">
                <a:ea typeface="+mn-lt"/>
                <a:cs typeface="+mn-lt"/>
              </a:rPr>
              <a:t>Geländer</a:t>
            </a:r>
            <a:r>
              <a:rPr lang="en-US" sz="1800" dirty="0">
                <a:ea typeface="+mn-lt"/>
                <a:cs typeface="+mn-lt"/>
              </a:rPr>
              <a:t> (</a:t>
            </a:r>
            <a:r>
              <a:rPr lang="en-US" sz="1800" dirty="0" err="1">
                <a:ea typeface="+mn-lt"/>
                <a:cs typeface="+mn-lt"/>
              </a:rPr>
              <a:t>nicht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richtig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gedreht</a:t>
            </a:r>
            <a:r>
              <a:rPr lang="en-US" sz="1800" dirty="0">
                <a:ea typeface="+mn-lt"/>
                <a:cs typeface="+mn-lt"/>
              </a:rPr>
              <a:t>)</a:t>
            </a:r>
          </a:p>
          <a:p>
            <a:r>
              <a:rPr lang="en-US" sz="1800" dirty="0" err="1">
                <a:ea typeface="+mn-lt"/>
                <a:cs typeface="+mn-lt"/>
              </a:rPr>
              <a:t>Schleife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über</a:t>
            </a:r>
            <a:r>
              <a:rPr lang="en-US" sz="1800" dirty="0">
                <a:ea typeface="+mn-lt"/>
                <a:cs typeface="+mn-lt"/>
              </a:rPr>
              <a:t> Schleif </a:t>
            </a:r>
            <a:r>
              <a:rPr lang="en-US" sz="1800" dirty="0" err="1">
                <a:ea typeface="+mn-lt"/>
                <a:cs typeface="+mn-lt"/>
              </a:rPr>
              <a:t>funktionierte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nicht</a:t>
            </a:r>
            <a:r>
              <a:rPr lang="en-US" sz="1800" dirty="0">
                <a:ea typeface="+mn-lt"/>
                <a:cs typeface="+mn-lt"/>
              </a:rPr>
              <a:t> so </a:t>
            </a:r>
            <a:r>
              <a:rPr lang="en-US" sz="1800" dirty="0" err="1">
                <a:ea typeface="+mn-lt"/>
                <a:cs typeface="+mn-lt"/>
              </a:rPr>
              <a:t>wie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sie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sollte</a:t>
            </a:r>
            <a:r>
              <a:rPr lang="en-US" sz="1800" dirty="0">
                <a:ea typeface="+mn-lt"/>
                <a:cs typeface="+mn-lt"/>
              </a:rPr>
              <a:t> (2x </a:t>
            </a:r>
            <a:r>
              <a:rPr lang="en-US" sz="1800" dirty="0" err="1">
                <a:ea typeface="+mn-lt"/>
                <a:cs typeface="+mn-lt"/>
              </a:rPr>
              <a:t>ging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nicht</a:t>
            </a:r>
            <a:r>
              <a:rPr lang="en-US" sz="1800" dirty="0">
                <a:ea typeface="+mn-lt"/>
                <a:cs typeface="+mn-lt"/>
              </a:rPr>
              <a:t>)</a:t>
            </a:r>
          </a:p>
          <a:p>
            <a:pPr marL="0" indent="0">
              <a:buNone/>
            </a:pPr>
            <a:r>
              <a:rPr lang="en-US" sz="1800" dirty="0" err="1">
                <a:ea typeface="+mn-lt"/>
                <a:cs typeface="+mn-lt"/>
              </a:rPr>
              <a:t>Schwierigkeiten</a:t>
            </a:r>
            <a:r>
              <a:rPr lang="en-US" sz="1800" dirty="0">
                <a:ea typeface="+mn-lt"/>
                <a:cs typeface="+mn-lt"/>
              </a:rPr>
              <a:t> Johannes:</a:t>
            </a:r>
          </a:p>
          <a:p>
            <a:r>
              <a:rPr lang="en-US" sz="1800" dirty="0" err="1">
                <a:ea typeface="+mn-lt"/>
                <a:cs typeface="+mn-lt"/>
              </a:rPr>
              <a:t>Ohne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Agenten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programieren</a:t>
            </a:r>
            <a:endParaRPr lang="en-US" sz="1800" dirty="0">
              <a:ea typeface="+mn-lt"/>
              <a:cs typeface="+mn-lt"/>
            </a:endParaRPr>
          </a:p>
          <a:p>
            <a:r>
              <a:rPr lang="en-US" sz="1800" dirty="0">
                <a:ea typeface="+mn-lt"/>
                <a:cs typeface="+mn-lt"/>
              </a:rPr>
              <a:t>Durch Berge </a:t>
            </a:r>
            <a:r>
              <a:rPr lang="en-US" sz="1800" dirty="0" err="1">
                <a:ea typeface="+mn-lt"/>
                <a:cs typeface="+mn-lt"/>
              </a:rPr>
              <a:t>bauen</a:t>
            </a:r>
            <a:r>
              <a:rPr lang="en-US" sz="1800" dirty="0">
                <a:ea typeface="+mn-lt"/>
                <a:cs typeface="+mn-lt"/>
              </a:rPr>
              <a:t> (Tunnel)</a:t>
            </a:r>
          </a:p>
          <a:p>
            <a:r>
              <a:rPr lang="en-US" sz="1800" dirty="0" err="1">
                <a:ea typeface="+mn-lt"/>
                <a:cs typeface="+mn-lt"/>
              </a:rPr>
              <a:t>Kordinaten-Unabhängig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bauen</a:t>
            </a:r>
            <a:r>
              <a:rPr lang="en-US" sz="1800" dirty="0">
                <a:ea typeface="+mn-lt"/>
                <a:cs typeface="+mn-lt"/>
              </a:rPr>
              <a:t> (</a:t>
            </a:r>
            <a:r>
              <a:rPr lang="en-US" sz="1800" dirty="0" err="1">
                <a:ea typeface="+mn-lt"/>
                <a:cs typeface="+mn-lt"/>
              </a:rPr>
              <a:t>Plattform</a:t>
            </a:r>
            <a:r>
              <a:rPr lang="en-US" sz="1800" dirty="0">
                <a:ea typeface="+mn-lt"/>
                <a:cs typeface="+mn-lt"/>
              </a:rPr>
              <a:t>)</a:t>
            </a:r>
          </a:p>
          <a:p>
            <a:r>
              <a:rPr lang="en-US" sz="1800" dirty="0">
                <a:ea typeface="+mn-lt"/>
                <a:cs typeface="+mn-lt"/>
              </a:rPr>
              <a:t>Boot/</a:t>
            </a:r>
            <a:r>
              <a:rPr lang="en-US" sz="1800" dirty="0" err="1">
                <a:ea typeface="+mn-lt"/>
                <a:cs typeface="+mn-lt"/>
              </a:rPr>
              <a:t>Schlitten</a:t>
            </a:r>
            <a:r>
              <a:rPr lang="en-US" sz="1800" dirty="0">
                <a:ea typeface="+mn-lt"/>
                <a:cs typeface="+mn-lt"/>
              </a:rPr>
              <a:t> auf </a:t>
            </a:r>
            <a:r>
              <a:rPr lang="en-US" sz="1800" dirty="0" err="1">
                <a:ea typeface="+mn-lt"/>
                <a:cs typeface="+mn-lt"/>
              </a:rPr>
              <a:t>Piste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zum</a:t>
            </a:r>
            <a:r>
              <a:rPr lang="en-US" sz="1800" dirty="0">
                <a:ea typeface="+mn-lt"/>
                <a:cs typeface="+mn-lt"/>
              </a:rPr>
              <a:t> Fahren </a:t>
            </a:r>
            <a:r>
              <a:rPr lang="en-US" sz="1800" dirty="0" err="1">
                <a:ea typeface="+mn-lt"/>
                <a:cs typeface="+mn-lt"/>
              </a:rPr>
              <a:t>bringen</a:t>
            </a:r>
            <a:endParaRPr lang="en-US" sz="18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6376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C160100-445F-58C7-BEFF-CEDEB0CAE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1" b="1080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3C91F-D499-8690-9DEF-64926AFC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ea typeface="+mj-lt"/>
                <a:cs typeface="+mj-lt"/>
              </a:rPr>
              <a:t>Was ist uns gut gelungen?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4E401-EB2F-447A-2080-E10815B19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cs typeface="Calibri"/>
              </a:rPr>
              <a:t>Finden von Ideen</a:t>
            </a:r>
            <a:endParaRPr lang="en-US" sz="1800"/>
          </a:p>
          <a:p>
            <a:r>
              <a:rPr lang="en-US" sz="1800">
                <a:cs typeface="Calibri"/>
              </a:rPr>
              <a:t>Umsetzen der Ideen</a:t>
            </a:r>
          </a:p>
          <a:p>
            <a:r>
              <a:rPr lang="en-US" sz="1800">
                <a:cs typeface="Calibri"/>
              </a:rPr>
              <a:t>Rücksicht auf Optik und Ästhetik des Gebauten</a:t>
            </a:r>
          </a:p>
          <a:p>
            <a:r>
              <a:rPr lang="en-US" sz="1800">
                <a:cs typeface="Calibri"/>
              </a:rPr>
              <a:t>Anpassung von Ideen an das Gelände</a:t>
            </a:r>
          </a:p>
        </p:txBody>
      </p:sp>
    </p:spTree>
    <p:extLst>
      <p:ext uri="{BB962C8B-B14F-4D97-AF65-F5344CB8AC3E}">
        <p14:creationId xmlns:p14="http://schemas.microsoft.com/office/powerpoint/2010/main" val="105630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907921D-5EF5-7694-6364-96EF4105F2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147" b="1232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D5AA2E-9F6F-2F20-123B-CC0D066D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ea typeface="+mj-lt"/>
                <a:cs typeface="+mj-lt"/>
              </a:rPr>
              <a:t>Projekt ausprobieren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821ED-8E9E-ED82-6080-38B0FA5E4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cs typeface="Calibri"/>
              </a:rPr>
              <a:t>Beginnt bitte bei den Kordinaten –130 150 282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5063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A2EADB-83C0-CBE7-E1F3-4FE70228C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Danke für's zuhören!</a:t>
            </a:r>
          </a:p>
        </p:txBody>
      </p:sp>
    </p:spTree>
    <p:extLst>
      <p:ext uri="{BB962C8B-B14F-4D97-AF65-F5344CB8AC3E}">
        <p14:creationId xmlns:p14="http://schemas.microsoft.com/office/powerpoint/2010/main" val="2442543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Larissa</vt:lpstr>
      <vt:lpstr>Informatik Projekt</vt:lpstr>
      <vt:lpstr>Inhalt</vt:lpstr>
      <vt:lpstr>Was haben wir gemacht?</vt:lpstr>
      <vt:lpstr>Wie sind wir auf die Idee gekommen?</vt:lpstr>
      <vt:lpstr>Wie haben wir unsere Ideen umgesetzt?</vt:lpstr>
      <vt:lpstr>Welche Schwierigkeiten hatten wir?</vt:lpstr>
      <vt:lpstr>Was ist uns gut gelungen?</vt:lpstr>
      <vt:lpstr>Projekt ausprobieren</vt:lpstr>
      <vt:lpstr>Danke für's zuhören!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244</cp:revision>
  <dcterms:created xsi:type="dcterms:W3CDTF">2023-01-30T16:55:00Z</dcterms:created>
  <dcterms:modified xsi:type="dcterms:W3CDTF">2023-02-05T18:32:01Z</dcterms:modified>
</cp:coreProperties>
</file>